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7556500" cy="10693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729" y="133958"/>
            <a:ext cx="6927390" cy="551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7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7353305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056" y="0"/>
                </a:lnTo>
              </a:path>
            </a:pathLst>
          </a:custGeom>
          <a:ln w="3175">
            <a:solidFill>
              <a:srgbClr val="3B3B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17697" y="471414"/>
            <a:ext cx="6583045" cy="6646545"/>
            <a:chOff x="417697" y="471414"/>
            <a:chExt cx="6583045" cy="6646545"/>
          </a:xfrm>
        </p:grpSpPr>
        <p:sp>
          <p:nvSpPr>
            <p:cNvPr id="24" name="object 24"/>
            <p:cNvSpPr/>
            <p:nvPr/>
          </p:nvSpPr>
          <p:spPr>
            <a:xfrm>
              <a:off x="5466491" y="1634528"/>
              <a:ext cx="1533908" cy="4642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61933" y="471414"/>
              <a:ext cx="2468295" cy="23202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697" y="1358900"/>
              <a:ext cx="3058927" cy="3771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54350" y="2038350"/>
              <a:ext cx="3925887" cy="50796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37163" y="7589266"/>
            <a:ext cx="5716270" cy="2751455"/>
            <a:chOff x="837163" y="7589266"/>
            <a:chExt cx="5716270" cy="2751455"/>
          </a:xfrm>
        </p:grpSpPr>
        <p:sp>
          <p:nvSpPr>
            <p:cNvPr id="29" name="object 29"/>
            <p:cNvSpPr/>
            <p:nvPr/>
          </p:nvSpPr>
          <p:spPr>
            <a:xfrm>
              <a:off x="837163" y="7803359"/>
              <a:ext cx="1650327" cy="24488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51900" y="7589266"/>
              <a:ext cx="2750867" cy="27508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46141" y="7629659"/>
              <a:ext cx="1507058" cy="25684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9E4617FB-5A33-4CE0-ADE8-0915C19DE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3453"/>
            <a:ext cx="2380469" cy="1327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314" y="1637535"/>
            <a:ext cx="2775934" cy="36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0943" y="1637535"/>
            <a:ext cx="2126244" cy="3672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33141" y="1384747"/>
            <a:ext cx="228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808080"/>
                </a:solidFill>
                <a:latin typeface="Arial Narrow"/>
                <a:cs typeface="Arial Narrow"/>
              </a:rPr>
              <a:t>900</a:t>
            </a:r>
            <a:endParaRPr sz="11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2453" y="5199172"/>
            <a:ext cx="228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808080"/>
                </a:solidFill>
                <a:latin typeface="Arial Narrow"/>
                <a:cs typeface="Arial Narrow"/>
              </a:rPr>
              <a:t>600</a:t>
            </a:r>
            <a:endParaRPr sz="11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4955" y="5213413"/>
            <a:ext cx="228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808080"/>
                </a:solidFill>
                <a:latin typeface="Arial Narrow"/>
                <a:cs typeface="Arial Narrow"/>
              </a:rPr>
              <a:t>420</a:t>
            </a:r>
            <a:endParaRPr sz="11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698" y="1388752"/>
            <a:ext cx="228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808080"/>
                </a:solidFill>
                <a:latin typeface="Arial Narrow"/>
                <a:cs typeface="Arial Narrow"/>
              </a:rPr>
              <a:t>675</a:t>
            </a:r>
            <a:endParaRPr sz="11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3918" y="3773854"/>
            <a:ext cx="196215" cy="22860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50" spc="-5" dirty="0">
                <a:solidFill>
                  <a:srgbClr val="808080"/>
                </a:solidFill>
                <a:latin typeface="Arial Narrow"/>
                <a:cs typeface="Arial Narrow"/>
              </a:rPr>
              <a:t>800</a:t>
            </a:r>
            <a:endParaRPr sz="115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4215" y="1540700"/>
            <a:ext cx="5635625" cy="8514080"/>
            <a:chOff x="604215" y="1540700"/>
            <a:chExt cx="5635625" cy="8514080"/>
          </a:xfrm>
        </p:grpSpPr>
        <p:sp>
          <p:nvSpPr>
            <p:cNvPr id="10" name="object 10"/>
            <p:cNvSpPr/>
            <p:nvPr/>
          </p:nvSpPr>
          <p:spPr>
            <a:xfrm>
              <a:off x="5909957" y="2830703"/>
              <a:ext cx="35560" cy="2400300"/>
            </a:xfrm>
            <a:custGeom>
              <a:avLst/>
              <a:gdLst/>
              <a:ahLst/>
              <a:cxnLst/>
              <a:rect l="l" t="t" r="r" b="b"/>
              <a:pathLst>
                <a:path w="35560" h="2400300">
                  <a:moveTo>
                    <a:pt x="17767" y="0"/>
                  </a:moveTo>
                  <a:lnTo>
                    <a:pt x="35547" y="107950"/>
                  </a:lnTo>
                  <a:lnTo>
                    <a:pt x="0" y="107950"/>
                  </a:lnTo>
                  <a:lnTo>
                    <a:pt x="17767" y="0"/>
                  </a:lnTo>
                </a:path>
                <a:path w="35560" h="2400300">
                  <a:moveTo>
                    <a:pt x="17767" y="2400300"/>
                  </a:moveTo>
                  <a:lnTo>
                    <a:pt x="0" y="2292350"/>
                  </a:lnTo>
                  <a:lnTo>
                    <a:pt x="35547" y="2292350"/>
                  </a:lnTo>
                  <a:lnTo>
                    <a:pt x="17767" y="240030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0697" y="1565795"/>
              <a:ext cx="2025650" cy="35560"/>
            </a:xfrm>
            <a:custGeom>
              <a:avLst/>
              <a:gdLst/>
              <a:ahLst/>
              <a:cxnLst/>
              <a:rect l="l" t="t" r="r" b="b"/>
              <a:pathLst>
                <a:path w="2025650" h="35559">
                  <a:moveTo>
                    <a:pt x="0" y="17767"/>
                  </a:moveTo>
                  <a:lnTo>
                    <a:pt x="107950" y="0"/>
                  </a:lnTo>
                  <a:lnTo>
                    <a:pt x="107950" y="35534"/>
                  </a:lnTo>
                  <a:lnTo>
                    <a:pt x="0" y="17767"/>
                  </a:lnTo>
                </a:path>
                <a:path w="2025650" h="35559">
                  <a:moveTo>
                    <a:pt x="2025650" y="17767"/>
                  </a:moveTo>
                  <a:lnTo>
                    <a:pt x="1917700" y="35534"/>
                  </a:lnTo>
                  <a:lnTo>
                    <a:pt x="1917700" y="0"/>
                  </a:lnTo>
                  <a:lnTo>
                    <a:pt x="2025650" y="17767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76114" y="5389765"/>
              <a:ext cx="107950" cy="36830"/>
            </a:xfrm>
            <a:custGeom>
              <a:avLst/>
              <a:gdLst/>
              <a:ahLst/>
              <a:cxnLst/>
              <a:rect l="l" t="t" r="r" b="b"/>
              <a:pathLst>
                <a:path w="107950" h="36829">
                  <a:moveTo>
                    <a:pt x="0" y="19050"/>
                  </a:moveTo>
                  <a:lnTo>
                    <a:pt x="107950" y="0"/>
                  </a:lnTo>
                  <a:lnTo>
                    <a:pt x="107950" y="36830"/>
                  </a:lnTo>
                  <a:lnTo>
                    <a:pt x="0" y="190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76114" y="5260213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0"/>
                  </a:moveTo>
                  <a:lnTo>
                    <a:pt x="0" y="1841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8005" y="5389765"/>
              <a:ext cx="107950" cy="36830"/>
            </a:xfrm>
            <a:custGeom>
              <a:avLst/>
              <a:gdLst/>
              <a:ahLst/>
              <a:cxnLst/>
              <a:rect l="l" t="t" r="r" b="b"/>
              <a:pathLst>
                <a:path w="107950" h="36829">
                  <a:moveTo>
                    <a:pt x="107950" y="19050"/>
                  </a:moveTo>
                  <a:lnTo>
                    <a:pt x="0" y="36830"/>
                  </a:lnTo>
                  <a:lnTo>
                    <a:pt x="0" y="0"/>
                  </a:lnTo>
                  <a:lnTo>
                    <a:pt x="107950" y="190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6114" y="5267846"/>
              <a:ext cx="1259840" cy="176530"/>
            </a:xfrm>
            <a:custGeom>
              <a:avLst/>
              <a:gdLst/>
              <a:ahLst/>
              <a:cxnLst/>
              <a:rect l="l" t="t" r="r" b="b"/>
              <a:pathLst>
                <a:path w="1259839" h="176529">
                  <a:moveTo>
                    <a:pt x="1259840" y="0"/>
                  </a:moveTo>
                  <a:lnTo>
                    <a:pt x="1259840" y="176517"/>
                  </a:lnTo>
                </a:path>
                <a:path w="1259839" h="176529">
                  <a:moveTo>
                    <a:pt x="0" y="140970"/>
                  </a:moveTo>
                  <a:lnTo>
                    <a:pt x="1259840" y="14097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71514" y="2830703"/>
              <a:ext cx="193040" cy="2400300"/>
            </a:xfrm>
            <a:custGeom>
              <a:avLst/>
              <a:gdLst/>
              <a:ahLst/>
              <a:cxnLst/>
              <a:rect l="l" t="t" r="r" b="b"/>
              <a:pathLst>
                <a:path w="193039" h="2400300">
                  <a:moveTo>
                    <a:pt x="0" y="0"/>
                  </a:moveTo>
                  <a:lnTo>
                    <a:pt x="193039" y="0"/>
                  </a:lnTo>
                </a:path>
                <a:path w="193039" h="2400300">
                  <a:moveTo>
                    <a:pt x="0" y="2400300"/>
                  </a:moveTo>
                  <a:lnTo>
                    <a:pt x="193039" y="2400300"/>
                  </a:lnTo>
                </a:path>
                <a:path w="193039" h="2400300">
                  <a:moveTo>
                    <a:pt x="156210" y="0"/>
                  </a:moveTo>
                  <a:lnTo>
                    <a:pt x="156210" y="240030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0697" y="1548015"/>
              <a:ext cx="2025650" cy="824230"/>
            </a:xfrm>
            <a:custGeom>
              <a:avLst/>
              <a:gdLst/>
              <a:ahLst/>
              <a:cxnLst/>
              <a:rect l="l" t="t" r="r" b="b"/>
              <a:pathLst>
                <a:path w="2025650" h="824230">
                  <a:moveTo>
                    <a:pt x="0" y="824229"/>
                  </a:moveTo>
                  <a:lnTo>
                    <a:pt x="0" y="0"/>
                  </a:lnTo>
                </a:path>
                <a:path w="2025650" h="824230">
                  <a:moveTo>
                    <a:pt x="2025650" y="810247"/>
                  </a:moveTo>
                  <a:lnTo>
                    <a:pt x="2025650" y="0"/>
                  </a:lnTo>
                </a:path>
                <a:path w="2025650" h="824230">
                  <a:moveTo>
                    <a:pt x="0" y="35547"/>
                  </a:moveTo>
                  <a:lnTo>
                    <a:pt x="2025650" y="35547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76114" y="5389765"/>
              <a:ext cx="1259840" cy="36830"/>
            </a:xfrm>
            <a:custGeom>
              <a:avLst/>
              <a:gdLst/>
              <a:ahLst/>
              <a:cxnLst/>
              <a:rect l="l" t="t" r="r" b="b"/>
              <a:pathLst>
                <a:path w="1259839" h="36829">
                  <a:moveTo>
                    <a:pt x="107950" y="0"/>
                  </a:moveTo>
                  <a:lnTo>
                    <a:pt x="0" y="19050"/>
                  </a:lnTo>
                  <a:lnTo>
                    <a:pt x="107950" y="36830"/>
                  </a:lnTo>
                  <a:lnTo>
                    <a:pt x="107950" y="0"/>
                  </a:lnTo>
                  <a:close/>
                </a:path>
                <a:path w="1259839" h="36829">
                  <a:moveTo>
                    <a:pt x="1151890" y="0"/>
                  </a:moveTo>
                  <a:lnTo>
                    <a:pt x="1151890" y="36830"/>
                  </a:lnTo>
                  <a:lnTo>
                    <a:pt x="1259840" y="19050"/>
                  </a:lnTo>
                  <a:lnTo>
                    <a:pt x="11518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8895" y="5375808"/>
              <a:ext cx="107950" cy="36830"/>
            </a:xfrm>
            <a:custGeom>
              <a:avLst/>
              <a:gdLst/>
              <a:ahLst/>
              <a:cxnLst/>
              <a:rect l="l" t="t" r="r" b="b"/>
              <a:pathLst>
                <a:path w="107950" h="36829">
                  <a:moveTo>
                    <a:pt x="0" y="17754"/>
                  </a:moveTo>
                  <a:lnTo>
                    <a:pt x="107950" y="0"/>
                  </a:lnTo>
                  <a:lnTo>
                    <a:pt x="107950" y="36804"/>
                  </a:lnTo>
                  <a:lnTo>
                    <a:pt x="0" y="17754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8895" y="5260213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h="170179">
                  <a:moveTo>
                    <a:pt x="0" y="0"/>
                  </a:moveTo>
                  <a:lnTo>
                    <a:pt x="0" y="17018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0522" y="5375808"/>
              <a:ext cx="107950" cy="36830"/>
            </a:xfrm>
            <a:custGeom>
              <a:avLst/>
              <a:gdLst/>
              <a:ahLst/>
              <a:cxnLst/>
              <a:rect l="l" t="t" r="r" b="b"/>
              <a:pathLst>
                <a:path w="107950" h="36829">
                  <a:moveTo>
                    <a:pt x="107950" y="17754"/>
                  </a:moveTo>
                  <a:lnTo>
                    <a:pt x="0" y="36804"/>
                  </a:lnTo>
                  <a:lnTo>
                    <a:pt x="0" y="0"/>
                  </a:lnTo>
                  <a:lnTo>
                    <a:pt x="107950" y="17754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8895" y="5260213"/>
              <a:ext cx="1799589" cy="170180"/>
            </a:xfrm>
            <a:custGeom>
              <a:avLst/>
              <a:gdLst/>
              <a:ahLst/>
              <a:cxnLst/>
              <a:rect l="l" t="t" r="r" b="b"/>
              <a:pathLst>
                <a:path w="1799589" h="170179">
                  <a:moveTo>
                    <a:pt x="1799577" y="0"/>
                  </a:moveTo>
                  <a:lnTo>
                    <a:pt x="1799577" y="170180"/>
                  </a:lnTo>
                </a:path>
                <a:path w="1799589" h="170179">
                  <a:moveTo>
                    <a:pt x="0" y="133350"/>
                  </a:moveTo>
                  <a:lnTo>
                    <a:pt x="1799577" y="1333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5475" y="5123053"/>
              <a:ext cx="36830" cy="107950"/>
            </a:xfrm>
            <a:custGeom>
              <a:avLst/>
              <a:gdLst/>
              <a:ahLst/>
              <a:cxnLst/>
              <a:rect l="l" t="t" r="r" b="b"/>
              <a:pathLst>
                <a:path w="36829" h="107950">
                  <a:moveTo>
                    <a:pt x="19050" y="107950"/>
                  </a:moveTo>
                  <a:lnTo>
                    <a:pt x="0" y="0"/>
                  </a:lnTo>
                  <a:lnTo>
                    <a:pt x="36830" y="0"/>
                  </a:lnTo>
                  <a:lnTo>
                    <a:pt x="19050" y="1079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7707" y="5231003"/>
              <a:ext cx="599440" cy="0"/>
            </a:xfrm>
            <a:custGeom>
              <a:avLst/>
              <a:gdLst/>
              <a:ahLst/>
              <a:cxnLst/>
              <a:rect l="l" t="t" r="r" b="b"/>
              <a:pathLst>
                <a:path w="599440">
                  <a:moveTo>
                    <a:pt x="599440" y="0"/>
                  </a:moveTo>
                  <a:lnTo>
                    <a:pt x="0" y="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8045" y="1561985"/>
              <a:ext cx="109220" cy="35560"/>
            </a:xfrm>
            <a:custGeom>
              <a:avLst/>
              <a:gdLst/>
              <a:ahLst/>
              <a:cxnLst/>
              <a:rect l="l" t="t" r="r" b="b"/>
              <a:pathLst>
                <a:path w="109219" h="35559">
                  <a:moveTo>
                    <a:pt x="0" y="17779"/>
                  </a:moveTo>
                  <a:lnTo>
                    <a:pt x="109220" y="0"/>
                  </a:lnTo>
                  <a:lnTo>
                    <a:pt x="109220" y="35559"/>
                  </a:lnTo>
                  <a:lnTo>
                    <a:pt x="0" y="17779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8045" y="1544193"/>
              <a:ext cx="0" cy="815975"/>
            </a:xfrm>
            <a:custGeom>
              <a:avLst/>
              <a:gdLst/>
              <a:ahLst/>
              <a:cxnLst/>
              <a:rect l="l" t="t" r="r" b="b"/>
              <a:pathLst>
                <a:path h="815975">
                  <a:moveTo>
                    <a:pt x="0" y="815352"/>
                  </a:moveTo>
                  <a:lnTo>
                    <a:pt x="0" y="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80115" y="1561985"/>
              <a:ext cx="107950" cy="35560"/>
            </a:xfrm>
            <a:custGeom>
              <a:avLst/>
              <a:gdLst/>
              <a:ahLst/>
              <a:cxnLst/>
              <a:rect l="l" t="t" r="r" b="b"/>
              <a:pathLst>
                <a:path w="107950" h="35559">
                  <a:moveTo>
                    <a:pt x="107950" y="17779"/>
                  </a:moveTo>
                  <a:lnTo>
                    <a:pt x="0" y="35559"/>
                  </a:lnTo>
                  <a:lnTo>
                    <a:pt x="0" y="0"/>
                  </a:lnTo>
                  <a:lnTo>
                    <a:pt x="107950" y="17779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8045" y="1544193"/>
              <a:ext cx="2700020" cy="815975"/>
            </a:xfrm>
            <a:custGeom>
              <a:avLst/>
              <a:gdLst/>
              <a:ahLst/>
              <a:cxnLst/>
              <a:rect l="l" t="t" r="r" b="b"/>
              <a:pathLst>
                <a:path w="2700020" h="815975">
                  <a:moveTo>
                    <a:pt x="2700020" y="815352"/>
                  </a:moveTo>
                  <a:lnTo>
                    <a:pt x="2700020" y="0"/>
                  </a:lnTo>
                </a:path>
                <a:path w="2700020" h="815975">
                  <a:moveTo>
                    <a:pt x="0" y="35572"/>
                  </a:moveTo>
                  <a:lnTo>
                    <a:pt x="2700020" y="35572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5475" y="2227453"/>
              <a:ext cx="36830" cy="107950"/>
            </a:xfrm>
            <a:custGeom>
              <a:avLst/>
              <a:gdLst/>
              <a:ahLst/>
              <a:cxnLst/>
              <a:rect l="l" t="t" r="r" b="b"/>
              <a:pathLst>
                <a:path w="36829" h="107950">
                  <a:moveTo>
                    <a:pt x="19050" y="0"/>
                  </a:moveTo>
                  <a:lnTo>
                    <a:pt x="36830" y="107950"/>
                  </a:lnTo>
                  <a:lnTo>
                    <a:pt x="0" y="107950"/>
                  </a:lnTo>
                  <a:lnTo>
                    <a:pt x="19050" y="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7707" y="2227453"/>
              <a:ext cx="335280" cy="3003550"/>
            </a:xfrm>
            <a:custGeom>
              <a:avLst/>
              <a:gdLst/>
              <a:ahLst/>
              <a:cxnLst/>
              <a:rect l="l" t="t" r="r" b="b"/>
              <a:pathLst>
                <a:path w="335280" h="3003550">
                  <a:moveTo>
                    <a:pt x="335267" y="0"/>
                  </a:moveTo>
                  <a:lnTo>
                    <a:pt x="0" y="0"/>
                  </a:lnTo>
                </a:path>
                <a:path w="335280" h="3003550">
                  <a:moveTo>
                    <a:pt x="36817" y="0"/>
                  </a:moveTo>
                  <a:lnTo>
                    <a:pt x="36817" y="30035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8035" y="1561985"/>
              <a:ext cx="2700020" cy="3850640"/>
            </a:xfrm>
            <a:custGeom>
              <a:avLst/>
              <a:gdLst/>
              <a:ahLst/>
              <a:cxnLst/>
              <a:rect l="l" t="t" r="r" b="b"/>
              <a:pathLst>
                <a:path w="2700020" h="3850640">
                  <a:moveTo>
                    <a:pt x="109220" y="0"/>
                  </a:moveTo>
                  <a:lnTo>
                    <a:pt x="0" y="17780"/>
                  </a:lnTo>
                  <a:lnTo>
                    <a:pt x="109220" y="35560"/>
                  </a:lnTo>
                  <a:lnTo>
                    <a:pt x="109220" y="0"/>
                  </a:lnTo>
                  <a:close/>
                </a:path>
                <a:path w="2700020" h="3850640">
                  <a:moveTo>
                    <a:pt x="558800" y="3813822"/>
                  </a:moveTo>
                  <a:lnTo>
                    <a:pt x="450850" y="3831577"/>
                  </a:lnTo>
                  <a:lnTo>
                    <a:pt x="558800" y="3850627"/>
                  </a:lnTo>
                  <a:lnTo>
                    <a:pt x="558800" y="3813822"/>
                  </a:lnTo>
                  <a:close/>
                </a:path>
                <a:path w="2700020" h="3850640">
                  <a:moveTo>
                    <a:pt x="2250427" y="3831577"/>
                  </a:moveTo>
                  <a:lnTo>
                    <a:pt x="2142477" y="3813822"/>
                  </a:lnTo>
                  <a:lnTo>
                    <a:pt x="2142477" y="3850627"/>
                  </a:lnTo>
                  <a:lnTo>
                    <a:pt x="2250427" y="3831577"/>
                  </a:lnTo>
                  <a:close/>
                </a:path>
                <a:path w="2700020" h="3850640">
                  <a:moveTo>
                    <a:pt x="2700020" y="17780"/>
                  </a:moveTo>
                  <a:lnTo>
                    <a:pt x="2592070" y="0"/>
                  </a:lnTo>
                  <a:lnTo>
                    <a:pt x="2592070" y="35560"/>
                  </a:lnTo>
                  <a:lnTo>
                    <a:pt x="2700020" y="177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7065" y="7815453"/>
              <a:ext cx="35560" cy="2025650"/>
            </a:xfrm>
            <a:custGeom>
              <a:avLst/>
              <a:gdLst/>
              <a:ahLst/>
              <a:cxnLst/>
              <a:rect l="l" t="t" r="r" b="b"/>
              <a:pathLst>
                <a:path w="35559" h="2025650">
                  <a:moveTo>
                    <a:pt x="17792" y="0"/>
                  </a:moveTo>
                  <a:lnTo>
                    <a:pt x="35559" y="107950"/>
                  </a:lnTo>
                  <a:lnTo>
                    <a:pt x="0" y="107950"/>
                  </a:lnTo>
                  <a:lnTo>
                    <a:pt x="17792" y="0"/>
                  </a:lnTo>
                </a:path>
                <a:path w="35559" h="2025650">
                  <a:moveTo>
                    <a:pt x="17792" y="2025650"/>
                  </a:moveTo>
                  <a:lnTo>
                    <a:pt x="0" y="1917700"/>
                  </a:lnTo>
                  <a:lnTo>
                    <a:pt x="35559" y="1917700"/>
                  </a:lnTo>
                  <a:lnTo>
                    <a:pt x="17792" y="20256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5475" y="1565795"/>
              <a:ext cx="5611495" cy="8275320"/>
            </a:xfrm>
            <a:custGeom>
              <a:avLst/>
              <a:gdLst/>
              <a:ahLst/>
              <a:cxnLst/>
              <a:rect l="l" t="t" r="r" b="b"/>
              <a:pathLst>
                <a:path w="5611495" h="8275320">
                  <a:moveTo>
                    <a:pt x="36830" y="3557257"/>
                  </a:moveTo>
                  <a:lnTo>
                    <a:pt x="0" y="3557257"/>
                  </a:lnTo>
                  <a:lnTo>
                    <a:pt x="19050" y="3665207"/>
                  </a:lnTo>
                  <a:lnTo>
                    <a:pt x="36830" y="3557257"/>
                  </a:lnTo>
                  <a:close/>
                </a:path>
                <a:path w="5611495" h="8275320">
                  <a:moveTo>
                    <a:pt x="36830" y="769607"/>
                  </a:moveTo>
                  <a:lnTo>
                    <a:pt x="19050" y="661657"/>
                  </a:lnTo>
                  <a:lnTo>
                    <a:pt x="0" y="769607"/>
                  </a:lnTo>
                  <a:lnTo>
                    <a:pt x="36830" y="769607"/>
                  </a:lnTo>
                  <a:close/>
                </a:path>
                <a:path w="5611495" h="8275320">
                  <a:moveTo>
                    <a:pt x="57150" y="8167357"/>
                  </a:moveTo>
                  <a:lnTo>
                    <a:pt x="21590" y="8167357"/>
                  </a:lnTo>
                  <a:lnTo>
                    <a:pt x="39382" y="8275307"/>
                  </a:lnTo>
                  <a:lnTo>
                    <a:pt x="57150" y="8167357"/>
                  </a:lnTo>
                  <a:close/>
                </a:path>
                <a:path w="5611495" h="8275320">
                  <a:moveTo>
                    <a:pt x="57150" y="6357607"/>
                  </a:moveTo>
                  <a:lnTo>
                    <a:pt x="39382" y="6249657"/>
                  </a:lnTo>
                  <a:lnTo>
                    <a:pt x="21590" y="6357607"/>
                  </a:lnTo>
                  <a:lnTo>
                    <a:pt x="57150" y="6357607"/>
                  </a:lnTo>
                  <a:close/>
                </a:path>
                <a:path w="5611495" h="8275320">
                  <a:moveTo>
                    <a:pt x="3693172" y="0"/>
                  </a:moveTo>
                  <a:lnTo>
                    <a:pt x="3585222" y="17767"/>
                  </a:lnTo>
                  <a:lnTo>
                    <a:pt x="3693172" y="35534"/>
                  </a:lnTo>
                  <a:lnTo>
                    <a:pt x="3693172" y="0"/>
                  </a:lnTo>
                  <a:close/>
                </a:path>
                <a:path w="5611495" h="8275320">
                  <a:moveTo>
                    <a:pt x="5320030" y="3557257"/>
                  </a:moveTo>
                  <a:lnTo>
                    <a:pt x="5284482" y="3557257"/>
                  </a:lnTo>
                  <a:lnTo>
                    <a:pt x="5302250" y="3665207"/>
                  </a:lnTo>
                  <a:lnTo>
                    <a:pt x="5320030" y="3557257"/>
                  </a:lnTo>
                  <a:close/>
                </a:path>
                <a:path w="5611495" h="8275320">
                  <a:moveTo>
                    <a:pt x="5320030" y="1372857"/>
                  </a:moveTo>
                  <a:lnTo>
                    <a:pt x="5302250" y="1264907"/>
                  </a:lnTo>
                  <a:lnTo>
                    <a:pt x="5284482" y="1372857"/>
                  </a:lnTo>
                  <a:lnTo>
                    <a:pt x="5320030" y="1372857"/>
                  </a:lnTo>
                  <a:close/>
                </a:path>
                <a:path w="5611495" h="8275320">
                  <a:moveTo>
                    <a:pt x="5610872" y="17767"/>
                  </a:moveTo>
                  <a:lnTo>
                    <a:pt x="5502922" y="0"/>
                  </a:lnTo>
                  <a:lnTo>
                    <a:pt x="5502922" y="35534"/>
                  </a:lnTo>
                  <a:lnTo>
                    <a:pt x="5610872" y="1776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5491" y="5877288"/>
              <a:ext cx="2712034" cy="4177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63472" y="8072104"/>
            <a:ext cx="174625" cy="26225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spc="-5" dirty="0">
                <a:solidFill>
                  <a:srgbClr val="808080"/>
                </a:solidFill>
                <a:latin typeface="Arial Narrow"/>
                <a:cs typeface="Arial Narrow"/>
              </a:rPr>
              <a:t>1251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91260" y="6595192"/>
            <a:ext cx="5885815" cy="3289935"/>
            <a:chOff x="991260" y="6595192"/>
            <a:chExt cx="5885815" cy="3289935"/>
          </a:xfrm>
        </p:grpSpPr>
        <p:sp>
          <p:nvSpPr>
            <p:cNvPr id="37" name="object 37"/>
            <p:cNvSpPr/>
            <p:nvPr/>
          </p:nvSpPr>
          <p:spPr>
            <a:xfrm>
              <a:off x="1010302" y="6598685"/>
              <a:ext cx="31115" cy="3282950"/>
            </a:xfrm>
            <a:custGeom>
              <a:avLst/>
              <a:gdLst/>
              <a:ahLst/>
              <a:cxnLst/>
              <a:rect l="l" t="t" r="r" b="b"/>
              <a:pathLst>
                <a:path w="31115" h="3282950">
                  <a:moveTo>
                    <a:pt x="15544" y="3282353"/>
                  </a:moveTo>
                  <a:lnTo>
                    <a:pt x="0" y="3187915"/>
                  </a:lnTo>
                  <a:lnTo>
                    <a:pt x="31115" y="3187915"/>
                  </a:lnTo>
                  <a:lnTo>
                    <a:pt x="15544" y="3282353"/>
                  </a:lnTo>
                </a:path>
                <a:path w="31115" h="3282950">
                  <a:moveTo>
                    <a:pt x="15544" y="0"/>
                  </a:moveTo>
                  <a:lnTo>
                    <a:pt x="31115" y="94399"/>
                  </a:lnTo>
                  <a:lnTo>
                    <a:pt x="0" y="94399"/>
                  </a:lnTo>
                  <a:lnTo>
                    <a:pt x="15544" y="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4752" y="6598685"/>
              <a:ext cx="706755" cy="3282950"/>
            </a:xfrm>
            <a:custGeom>
              <a:avLst/>
              <a:gdLst/>
              <a:ahLst/>
              <a:cxnLst/>
              <a:rect l="l" t="t" r="r" b="b"/>
              <a:pathLst>
                <a:path w="706755" h="3282950">
                  <a:moveTo>
                    <a:pt x="706462" y="3282353"/>
                  </a:moveTo>
                  <a:lnTo>
                    <a:pt x="0" y="3282353"/>
                  </a:lnTo>
                </a:path>
                <a:path w="706755" h="3282950">
                  <a:moveTo>
                    <a:pt x="343242" y="0"/>
                  </a:moveTo>
                  <a:lnTo>
                    <a:pt x="0" y="0"/>
                  </a:lnTo>
                </a:path>
                <a:path w="706755" h="3282950">
                  <a:moveTo>
                    <a:pt x="31089" y="3282353"/>
                  </a:moveTo>
                  <a:lnTo>
                    <a:pt x="31089" y="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0302" y="6598685"/>
              <a:ext cx="31115" cy="3282950"/>
            </a:xfrm>
            <a:custGeom>
              <a:avLst/>
              <a:gdLst/>
              <a:ahLst/>
              <a:cxnLst/>
              <a:rect l="l" t="t" r="r" b="b"/>
              <a:pathLst>
                <a:path w="31115" h="3282950">
                  <a:moveTo>
                    <a:pt x="31115" y="3187915"/>
                  </a:moveTo>
                  <a:lnTo>
                    <a:pt x="0" y="3187915"/>
                  </a:lnTo>
                  <a:lnTo>
                    <a:pt x="15544" y="3282353"/>
                  </a:lnTo>
                  <a:lnTo>
                    <a:pt x="31115" y="3187915"/>
                  </a:lnTo>
                  <a:close/>
                </a:path>
                <a:path w="31115" h="3282950">
                  <a:moveTo>
                    <a:pt x="15544" y="0"/>
                  </a:moveTo>
                  <a:lnTo>
                    <a:pt x="0" y="94399"/>
                  </a:lnTo>
                  <a:lnTo>
                    <a:pt x="31115" y="94399"/>
                  </a:lnTo>
                  <a:lnTo>
                    <a:pt x="1554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46626" y="7234682"/>
              <a:ext cx="3130308" cy="24508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18491" y="7129591"/>
            <a:ext cx="22860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808080"/>
                </a:solidFill>
                <a:latin typeface="Arial Narrow"/>
                <a:cs typeface="Arial Narrow"/>
              </a:rPr>
              <a:t>900</a:t>
            </a:r>
            <a:endParaRPr sz="115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59480" y="8298750"/>
            <a:ext cx="196215" cy="22860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50" spc="-5" dirty="0">
                <a:solidFill>
                  <a:srgbClr val="808080"/>
                </a:solidFill>
                <a:latin typeface="Arial Narrow"/>
                <a:cs typeface="Arial Narrow"/>
              </a:rPr>
              <a:t>675</a:t>
            </a:r>
            <a:endParaRPr sz="1150">
              <a:latin typeface="Arial Narrow"/>
              <a:cs typeface="Arial Narrow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86200" y="1853374"/>
            <a:ext cx="2884170" cy="7620634"/>
            <a:chOff x="3786200" y="1853374"/>
            <a:chExt cx="2884170" cy="7620634"/>
          </a:xfrm>
        </p:grpSpPr>
        <p:sp>
          <p:nvSpPr>
            <p:cNvPr id="44" name="object 44"/>
            <p:cNvSpPr/>
            <p:nvPr/>
          </p:nvSpPr>
          <p:spPr>
            <a:xfrm>
              <a:off x="3966540" y="7306195"/>
              <a:ext cx="2700020" cy="36830"/>
            </a:xfrm>
            <a:custGeom>
              <a:avLst/>
              <a:gdLst/>
              <a:ahLst/>
              <a:cxnLst/>
              <a:rect l="l" t="t" r="r" b="b"/>
              <a:pathLst>
                <a:path w="2700020" h="36829">
                  <a:moveTo>
                    <a:pt x="0" y="17779"/>
                  </a:moveTo>
                  <a:lnTo>
                    <a:pt x="109220" y="0"/>
                  </a:lnTo>
                  <a:lnTo>
                    <a:pt x="109220" y="36829"/>
                  </a:lnTo>
                  <a:lnTo>
                    <a:pt x="0" y="17779"/>
                  </a:lnTo>
                </a:path>
                <a:path w="2700020" h="36829">
                  <a:moveTo>
                    <a:pt x="2700020" y="17779"/>
                  </a:moveTo>
                  <a:lnTo>
                    <a:pt x="2592070" y="36829"/>
                  </a:lnTo>
                  <a:lnTo>
                    <a:pt x="2592070" y="0"/>
                  </a:lnTo>
                  <a:lnTo>
                    <a:pt x="2700020" y="17779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03967" y="1856613"/>
              <a:ext cx="57150" cy="7613650"/>
            </a:xfrm>
            <a:custGeom>
              <a:avLst/>
              <a:gdLst/>
              <a:ahLst/>
              <a:cxnLst/>
              <a:rect l="l" t="t" r="r" b="b"/>
              <a:pathLst>
                <a:path w="57150" h="7613650">
                  <a:moveTo>
                    <a:pt x="19050" y="0"/>
                  </a:moveTo>
                  <a:lnTo>
                    <a:pt x="36830" y="107950"/>
                  </a:lnTo>
                  <a:lnTo>
                    <a:pt x="0" y="107950"/>
                  </a:lnTo>
                  <a:lnTo>
                    <a:pt x="19050" y="0"/>
                  </a:lnTo>
                </a:path>
                <a:path w="57150" h="7613650">
                  <a:moveTo>
                    <a:pt x="19050" y="3003550"/>
                  </a:moveTo>
                  <a:lnTo>
                    <a:pt x="0" y="2895600"/>
                  </a:lnTo>
                  <a:lnTo>
                    <a:pt x="36830" y="2895600"/>
                  </a:lnTo>
                  <a:lnTo>
                    <a:pt x="19050" y="3003550"/>
                  </a:lnTo>
                </a:path>
                <a:path w="57150" h="7613650">
                  <a:moveTo>
                    <a:pt x="39382" y="5588000"/>
                  </a:moveTo>
                  <a:lnTo>
                    <a:pt x="57150" y="5695950"/>
                  </a:lnTo>
                  <a:lnTo>
                    <a:pt x="21590" y="5695950"/>
                  </a:lnTo>
                  <a:lnTo>
                    <a:pt x="39382" y="5588000"/>
                  </a:lnTo>
                </a:path>
                <a:path w="57150" h="7613650">
                  <a:moveTo>
                    <a:pt x="39382" y="7613650"/>
                  </a:moveTo>
                  <a:lnTo>
                    <a:pt x="21590" y="7505700"/>
                  </a:lnTo>
                  <a:lnTo>
                    <a:pt x="57150" y="7505700"/>
                  </a:lnTo>
                  <a:lnTo>
                    <a:pt x="39382" y="76136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66540" y="7288402"/>
              <a:ext cx="2700020" cy="123825"/>
            </a:xfrm>
            <a:custGeom>
              <a:avLst/>
              <a:gdLst/>
              <a:ahLst/>
              <a:cxnLst/>
              <a:rect l="l" t="t" r="r" b="b"/>
              <a:pathLst>
                <a:path w="2700020" h="123825">
                  <a:moveTo>
                    <a:pt x="0" y="123202"/>
                  </a:moveTo>
                  <a:lnTo>
                    <a:pt x="0" y="0"/>
                  </a:lnTo>
                </a:path>
                <a:path w="2700020" h="123825">
                  <a:moveTo>
                    <a:pt x="2700020" y="123202"/>
                  </a:moveTo>
                  <a:lnTo>
                    <a:pt x="2700020" y="0"/>
                  </a:lnTo>
                </a:path>
                <a:path w="2700020" h="123825">
                  <a:moveTo>
                    <a:pt x="0" y="35572"/>
                  </a:moveTo>
                  <a:lnTo>
                    <a:pt x="2700020" y="35572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86200" y="1856613"/>
              <a:ext cx="599440" cy="7613650"/>
            </a:xfrm>
            <a:custGeom>
              <a:avLst/>
              <a:gdLst/>
              <a:ahLst/>
              <a:cxnLst/>
              <a:rect l="l" t="t" r="r" b="b"/>
              <a:pathLst>
                <a:path w="599439" h="7613650">
                  <a:moveTo>
                    <a:pt x="335267" y="0"/>
                  </a:moveTo>
                  <a:lnTo>
                    <a:pt x="0" y="0"/>
                  </a:lnTo>
                </a:path>
                <a:path w="599439" h="7613650">
                  <a:moveTo>
                    <a:pt x="599440" y="3003550"/>
                  </a:moveTo>
                  <a:lnTo>
                    <a:pt x="0" y="3003550"/>
                  </a:lnTo>
                </a:path>
                <a:path w="599439" h="7613650">
                  <a:moveTo>
                    <a:pt x="36817" y="0"/>
                  </a:moveTo>
                  <a:lnTo>
                    <a:pt x="36817" y="3003550"/>
                  </a:lnTo>
                </a:path>
                <a:path w="599439" h="7613650">
                  <a:moveTo>
                    <a:pt x="148590" y="5588000"/>
                  </a:moveTo>
                  <a:lnTo>
                    <a:pt x="21589" y="5588000"/>
                  </a:lnTo>
                </a:path>
                <a:path w="599439" h="7613650">
                  <a:moveTo>
                    <a:pt x="518147" y="7613650"/>
                  </a:moveTo>
                  <a:lnTo>
                    <a:pt x="21589" y="7613650"/>
                  </a:lnTo>
                </a:path>
                <a:path w="599439" h="7613650">
                  <a:moveTo>
                    <a:pt x="57150" y="5588000"/>
                  </a:moveTo>
                  <a:lnTo>
                    <a:pt x="57150" y="7613650"/>
                  </a:lnTo>
                </a:path>
              </a:pathLst>
            </a:custGeom>
            <a:ln w="64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03967" y="1856600"/>
              <a:ext cx="2863215" cy="7614284"/>
            </a:xfrm>
            <a:custGeom>
              <a:avLst/>
              <a:gdLst/>
              <a:ahLst/>
              <a:cxnLst/>
              <a:rect l="l" t="t" r="r" b="b"/>
              <a:pathLst>
                <a:path w="2863215" h="7614284">
                  <a:moveTo>
                    <a:pt x="36842" y="2895612"/>
                  </a:moveTo>
                  <a:lnTo>
                    <a:pt x="0" y="2895612"/>
                  </a:lnTo>
                  <a:lnTo>
                    <a:pt x="19050" y="3003562"/>
                  </a:lnTo>
                  <a:lnTo>
                    <a:pt x="36842" y="2895612"/>
                  </a:lnTo>
                  <a:close/>
                </a:path>
                <a:path w="2863215" h="7614284">
                  <a:moveTo>
                    <a:pt x="36842" y="107962"/>
                  </a:moveTo>
                  <a:lnTo>
                    <a:pt x="19050" y="0"/>
                  </a:lnTo>
                  <a:lnTo>
                    <a:pt x="0" y="107962"/>
                  </a:lnTo>
                  <a:lnTo>
                    <a:pt x="36842" y="107962"/>
                  </a:lnTo>
                  <a:close/>
                </a:path>
                <a:path w="2863215" h="7614284">
                  <a:moveTo>
                    <a:pt x="57150" y="7505725"/>
                  </a:moveTo>
                  <a:lnTo>
                    <a:pt x="21590" y="7505725"/>
                  </a:lnTo>
                  <a:lnTo>
                    <a:pt x="39370" y="7613663"/>
                  </a:lnTo>
                  <a:lnTo>
                    <a:pt x="57150" y="7505725"/>
                  </a:lnTo>
                  <a:close/>
                </a:path>
                <a:path w="2863215" h="7614284">
                  <a:moveTo>
                    <a:pt x="57150" y="5695962"/>
                  </a:moveTo>
                  <a:lnTo>
                    <a:pt x="39370" y="5588012"/>
                  </a:lnTo>
                  <a:lnTo>
                    <a:pt x="21590" y="5695962"/>
                  </a:lnTo>
                  <a:lnTo>
                    <a:pt x="57150" y="5695962"/>
                  </a:lnTo>
                  <a:close/>
                </a:path>
                <a:path w="2863215" h="7614284">
                  <a:moveTo>
                    <a:pt x="271792" y="5449595"/>
                  </a:moveTo>
                  <a:lnTo>
                    <a:pt x="162572" y="5467375"/>
                  </a:lnTo>
                  <a:lnTo>
                    <a:pt x="271792" y="5486425"/>
                  </a:lnTo>
                  <a:lnTo>
                    <a:pt x="271792" y="5449595"/>
                  </a:lnTo>
                  <a:close/>
                </a:path>
                <a:path w="2863215" h="7614284">
                  <a:moveTo>
                    <a:pt x="2862592" y="5467375"/>
                  </a:moveTo>
                  <a:lnTo>
                    <a:pt x="2754642" y="5449595"/>
                  </a:lnTo>
                  <a:lnTo>
                    <a:pt x="2754642" y="5486425"/>
                  </a:lnTo>
                  <a:lnTo>
                    <a:pt x="2862592" y="546737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0958" y="438670"/>
            <a:ext cx="292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414042"/>
                </a:solidFill>
                <a:latin typeface="Gill Sans MT"/>
                <a:cs typeface="Gill Sans MT"/>
              </a:rPr>
              <a:t>MECHANICAL</a:t>
            </a:r>
            <a:r>
              <a:rPr sz="1800" spc="-16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1800" spc="-90" dirty="0">
                <a:solidFill>
                  <a:srgbClr val="414042"/>
                </a:solidFill>
                <a:latin typeface="Gill Sans MT"/>
                <a:cs typeface="Gill Sans MT"/>
              </a:rPr>
              <a:t>SPECIFICATIONS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8103" y="781697"/>
            <a:ext cx="7152005" cy="0"/>
          </a:xfrm>
          <a:custGeom>
            <a:avLst/>
            <a:gdLst/>
            <a:ahLst/>
            <a:cxnLst/>
            <a:rect l="l" t="t" r="r" b="b"/>
            <a:pathLst>
              <a:path w="7152005">
                <a:moveTo>
                  <a:pt x="0" y="0"/>
                </a:moveTo>
                <a:lnTo>
                  <a:pt x="7151763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104" y="552323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9A2A6C17-F9E7-4F31-8FBA-F0F37023A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42" y="155822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2488"/>
            <a:ext cx="7410450" cy="9685020"/>
            <a:chOff x="0" y="452488"/>
            <a:chExt cx="7410450" cy="9685020"/>
          </a:xfrm>
        </p:grpSpPr>
        <p:sp>
          <p:nvSpPr>
            <p:cNvPr id="3" name="object 3"/>
            <p:cNvSpPr/>
            <p:nvPr/>
          </p:nvSpPr>
          <p:spPr>
            <a:xfrm>
              <a:off x="107657" y="469671"/>
              <a:ext cx="7302792" cy="166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704" y="737602"/>
              <a:ext cx="74930" cy="8850630"/>
            </a:xfrm>
            <a:custGeom>
              <a:avLst/>
              <a:gdLst/>
              <a:ahLst/>
              <a:cxnLst/>
              <a:rect l="l" t="t" r="r" b="b"/>
              <a:pathLst>
                <a:path w="74930" h="8850630">
                  <a:moveTo>
                    <a:pt x="73596" y="7068121"/>
                  </a:moveTo>
                  <a:lnTo>
                    <a:pt x="0" y="7068121"/>
                  </a:lnTo>
                  <a:lnTo>
                    <a:pt x="0" y="7150036"/>
                  </a:lnTo>
                  <a:lnTo>
                    <a:pt x="73596" y="7150036"/>
                  </a:lnTo>
                  <a:lnTo>
                    <a:pt x="73596" y="7068121"/>
                  </a:lnTo>
                  <a:close/>
                </a:path>
                <a:path w="74930" h="8850630">
                  <a:moveTo>
                    <a:pt x="74612" y="8768385"/>
                  </a:moveTo>
                  <a:lnTo>
                    <a:pt x="0" y="8768385"/>
                  </a:lnTo>
                  <a:lnTo>
                    <a:pt x="0" y="8850300"/>
                  </a:lnTo>
                  <a:lnTo>
                    <a:pt x="74612" y="8850300"/>
                  </a:lnTo>
                  <a:lnTo>
                    <a:pt x="74612" y="8768385"/>
                  </a:lnTo>
                  <a:close/>
                </a:path>
                <a:path w="74930" h="8850630">
                  <a:moveTo>
                    <a:pt x="74612" y="5809627"/>
                  </a:moveTo>
                  <a:lnTo>
                    <a:pt x="0" y="5809627"/>
                  </a:lnTo>
                  <a:lnTo>
                    <a:pt x="0" y="5891542"/>
                  </a:lnTo>
                  <a:lnTo>
                    <a:pt x="74612" y="5891542"/>
                  </a:lnTo>
                  <a:lnTo>
                    <a:pt x="74612" y="5809627"/>
                  </a:lnTo>
                  <a:close/>
                </a:path>
                <a:path w="74930" h="8850630">
                  <a:moveTo>
                    <a:pt x="74612" y="3951109"/>
                  </a:moveTo>
                  <a:lnTo>
                    <a:pt x="0" y="3951109"/>
                  </a:lnTo>
                  <a:lnTo>
                    <a:pt x="0" y="4033012"/>
                  </a:lnTo>
                  <a:lnTo>
                    <a:pt x="74612" y="4033012"/>
                  </a:lnTo>
                  <a:lnTo>
                    <a:pt x="74612" y="3951109"/>
                  </a:lnTo>
                  <a:close/>
                </a:path>
                <a:path w="74930" h="8850630">
                  <a:moveTo>
                    <a:pt x="74612" y="1423809"/>
                  </a:moveTo>
                  <a:lnTo>
                    <a:pt x="0" y="1423809"/>
                  </a:lnTo>
                  <a:lnTo>
                    <a:pt x="0" y="1505724"/>
                  </a:lnTo>
                  <a:lnTo>
                    <a:pt x="74612" y="1505724"/>
                  </a:lnTo>
                  <a:lnTo>
                    <a:pt x="74612" y="1423809"/>
                  </a:lnTo>
                  <a:close/>
                </a:path>
                <a:path w="74930" h="8850630">
                  <a:moveTo>
                    <a:pt x="74612" y="0"/>
                  </a:moveTo>
                  <a:lnTo>
                    <a:pt x="0" y="0"/>
                  </a:lnTo>
                  <a:lnTo>
                    <a:pt x="0" y="81915"/>
                  </a:lnTo>
                  <a:lnTo>
                    <a:pt x="74612" y="81915"/>
                  </a:lnTo>
                  <a:lnTo>
                    <a:pt x="74612" y="0"/>
                  </a:lnTo>
                  <a:close/>
                </a:path>
              </a:pathLst>
            </a:custGeom>
            <a:solidFill>
              <a:srgbClr val="CA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2488"/>
              <a:ext cx="125730" cy="9685020"/>
            </a:xfrm>
            <a:custGeom>
              <a:avLst/>
              <a:gdLst/>
              <a:ahLst/>
              <a:cxnLst/>
              <a:rect l="l" t="t" r="r" b="b"/>
              <a:pathLst>
                <a:path w="125730" h="9685020">
                  <a:moveTo>
                    <a:pt x="125704" y="0"/>
                  </a:moveTo>
                  <a:lnTo>
                    <a:pt x="0" y="0"/>
                  </a:lnTo>
                  <a:lnTo>
                    <a:pt x="0" y="9685019"/>
                  </a:lnTo>
                  <a:lnTo>
                    <a:pt x="125704" y="9685019"/>
                  </a:lnTo>
                  <a:lnTo>
                    <a:pt x="125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8789" y="153887"/>
            <a:ext cx="1506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14042"/>
                </a:solidFill>
                <a:latin typeface="Gill Sans MT"/>
                <a:cs typeface="Gill Sans MT"/>
              </a:rPr>
              <a:t>Technical</a:t>
            </a:r>
            <a:r>
              <a:rPr sz="1200" spc="-114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1200" spc="25" dirty="0">
                <a:solidFill>
                  <a:srgbClr val="414042"/>
                </a:solidFill>
                <a:latin typeface="Gill Sans MT"/>
                <a:cs typeface="Gill Sans MT"/>
              </a:rPr>
              <a:t>specifications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763" y="205676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7657" y="396141"/>
          <a:ext cx="7353934" cy="10096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88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Front </a:t>
                      </a: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Panel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50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TW23P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32”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50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TW23P-A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Resolution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1920x1080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FHD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Brightness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2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350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cd/m2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31">
                <a:tc>
                  <a:txBody>
                    <a:bodyPr/>
                    <a:lstStyle/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Aspect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Ratio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16:9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02">
                <a:tc>
                  <a:txBody>
                    <a:bodyPr/>
                    <a:lstStyle/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Panel</a:t>
                      </a:r>
                      <a:r>
                        <a:rPr sz="950" spc="-1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Type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IPS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02">
                <a:tc>
                  <a:txBody>
                    <a:bodyPr/>
                    <a:lstStyle/>
                    <a:p>
                      <a:pPr marL="257175" marR="215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Front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Panel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Player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Digital Signage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Media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Player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38">
                <a:tc>
                  <a:txBody>
                    <a:bodyPr/>
                    <a:lstStyle/>
                    <a:p>
                      <a:pPr marL="246379" marR="215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50" spc="-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Lecturer </a:t>
                      </a: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Panel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65404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22”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742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22”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7429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26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50" spc="1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Screen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Resolution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00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1920x1080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1920x1080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Brightness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250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cd/m2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250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cd/m2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801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Aspect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Ratio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16:9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16:9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80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Number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of </a:t>
                      </a:r>
                      <a:r>
                        <a:rPr sz="950" spc="-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Touch</a:t>
                      </a:r>
                      <a:r>
                        <a:rPr sz="950" spc="-14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Point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10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Points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Capacitive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10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Points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Capacitive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Lecturer </a:t>
                      </a:r>
                      <a:r>
                        <a:rPr sz="950" spc="1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Panel</a:t>
                      </a:r>
                      <a:r>
                        <a:rPr sz="9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PC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CPU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7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Intel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i3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Intel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i3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801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RAM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4 GB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DDR4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4 GB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DDR4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80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HDD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120 GB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SSDE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120 GB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SSDE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80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Operation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System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Windows 10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Pro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Windows 10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Pro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1779">
                <a:tc>
                  <a:txBody>
                    <a:bodyPr/>
                    <a:lstStyle/>
                    <a:p>
                      <a:pPr marL="262255" marR="2159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Microphone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Lenght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18”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18”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No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sz="950" spc="-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Microphone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pcs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pcs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106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Output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Connector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3-way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XLR(Male)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3-way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XLR(Male)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807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Mıcrophone</a:t>
                      </a:r>
                      <a:r>
                        <a:rPr sz="950" spc="-1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Type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69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Cardioid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Cardioid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35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Frequency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Response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69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50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18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kHz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50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-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18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kHz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Power </a:t>
                      </a:r>
                      <a:r>
                        <a:rPr sz="950" spc="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Indicator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2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LED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LED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119">
                <a:tc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Power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Requirement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Phantom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Power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(48V)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Phantom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Power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(48V)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60486">
                <a:tc>
                  <a:txBody>
                    <a:bodyPr/>
                    <a:lstStyle/>
                    <a:p>
                      <a:pPr marL="252729" marR="215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Outputs </a:t>
                      </a:r>
                      <a:r>
                        <a:rPr sz="950" spc="1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(Bottom of</a:t>
                      </a:r>
                      <a:r>
                        <a:rPr sz="950" spc="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Podium)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8255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6131">
                <a:tc>
                  <a:txBody>
                    <a:bodyPr/>
                    <a:lstStyle/>
                    <a:p>
                      <a:pPr marL="270510" marR="215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HDMI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Available (Projector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Out)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Available (Projector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Out)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7782">
                <a:tc>
                  <a:txBody>
                    <a:bodyPr/>
                    <a:lstStyle/>
                    <a:p>
                      <a:pPr marL="270510" marR="215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Ethernet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Network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Connection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Network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Connection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222">
                <a:tc>
                  <a:txBody>
                    <a:bodyPr/>
                    <a:lstStyle/>
                    <a:p>
                      <a:pPr marL="270510" marR="215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XLR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sz="950" spc="-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Microphone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09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3-way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XLR(Male)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3-way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XLR(Male)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2693">
                <a:tc>
                  <a:txBody>
                    <a:bodyPr/>
                    <a:lstStyle/>
                    <a:p>
                      <a:pPr marL="270510" marR="21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USB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730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USB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2.0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(for internal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PC)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6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USB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2.0 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(for internal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PC)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6669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8852">
                <a:tc row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Electrical</a:t>
                      </a:r>
                      <a:r>
                        <a:rPr sz="1250" spc="-12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spc="-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Lifting</a:t>
                      </a:r>
                      <a:r>
                        <a:rPr sz="1250" spc="-12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spc="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Column</a:t>
                      </a:r>
                      <a:r>
                        <a:rPr sz="1250" spc="-12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sz="1250" spc="-12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Height</a:t>
                      </a:r>
                      <a:r>
                        <a:rPr sz="1250" spc="-12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spc="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Ad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6794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55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justment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Movement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797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Vertical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(Up/Down)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Control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349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By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Buttons (Up/Down) and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Remote</a:t>
                      </a:r>
                      <a:r>
                        <a:rPr sz="950" spc="-2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Control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Speed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Max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speed: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38</a:t>
                      </a:r>
                      <a:r>
                        <a:rPr sz="950" spc="-1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mm/s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Lifting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Strength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700N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26131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Locking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System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222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928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Automatic Looking when engine not</a:t>
                      </a:r>
                      <a:r>
                        <a:rPr sz="950" spc="-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working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56540" marR="215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Engine</a:t>
                      </a:r>
                      <a:r>
                        <a:rPr sz="950" spc="-1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-2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Type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Electrical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58514">
                <a:tc rowSpan="2">
                  <a:txBody>
                    <a:bodyPr/>
                    <a:lstStyle/>
                    <a:p>
                      <a:pPr marL="264795" marR="215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Mechanical</a:t>
                      </a:r>
                      <a:r>
                        <a:rPr sz="1250" spc="-5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50" dirty="0">
                          <a:solidFill>
                            <a:srgbClr val="061D00"/>
                          </a:solidFill>
                          <a:latin typeface="Gill Sans MT"/>
                          <a:cs typeface="Gill Sans MT"/>
                        </a:rPr>
                        <a:t>Specs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T="9969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3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26132">
                <a:tc>
                  <a:txBody>
                    <a:bodyPr/>
                    <a:lstStyle/>
                    <a:p>
                      <a:pPr marL="252729" marR="215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Outline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Dimesion(mm)Set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689 x 850 x</a:t>
                      </a:r>
                      <a:r>
                        <a:rPr sz="950" spc="-3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1159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689 x 850 x</a:t>
                      </a:r>
                      <a:r>
                        <a:rPr sz="950" spc="-3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1159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marL="252729" marR="215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Outlibe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Dimension(mm)Package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3019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820 x 990 x</a:t>
                      </a:r>
                      <a:r>
                        <a:rPr sz="950" spc="-3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1390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820 x 990 x</a:t>
                      </a:r>
                      <a:r>
                        <a:rPr sz="950" spc="-3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1390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226131">
                <a:tc>
                  <a:txBody>
                    <a:bodyPr/>
                    <a:lstStyle/>
                    <a:p>
                      <a:pPr marL="252729" marR="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Weight(kg)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Set:</a:t>
                      </a:r>
                      <a:r>
                        <a:rPr sz="950" spc="-9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73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kg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Package:</a:t>
                      </a:r>
                      <a:r>
                        <a:rPr sz="950" spc="-9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129</a:t>
                      </a:r>
                      <a:r>
                        <a:rPr sz="95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kg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Set:</a:t>
                      </a:r>
                      <a:r>
                        <a:rPr sz="950" spc="-9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73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kg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Package:</a:t>
                      </a:r>
                      <a:r>
                        <a:rPr sz="950" spc="-9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129</a:t>
                      </a:r>
                      <a:r>
                        <a:rPr sz="950" spc="5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50" spc="10" dirty="0">
                          <a:solidFill>
                            <a:srgbClr val="6A7071"/>
                          </a:solidFill>
                          <a:latin typeface="Gill Sans MT"/>
                          <a:cs typeface="Gill Sans MT"/>
                        </a:rPr>
                        <a:t>kg</a:t>
                      </a:r>
                      <a:endParaRPr sz="95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  <a:lnB w="9525">
                      <a:solidFill>
                        <a:srgbClr val="9C9E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9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9E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9E9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896BA9D2-FA5C-44E5-8A9E-369277C30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64" y="54908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9E22D8-1331-4D5E-9050-9A95F59B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38" y="6480352"/>
            <a:ext cx="7556500" cy="4213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945" y="917729"/>
            <a:ext cx="4815758" cy="3571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60" y="5970621"/>
            <a:ext cx="3645981" cy="66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909117"/>
            <a:ext cx="7560309" cy="3783329"/>
            <a:chOff x="0" y="6909117"/>
            <a:chExt cx="7560309" cy="3783329"/>
          </a:xfrm>
        </p:grpSpPr>
        <p:sp>
          <p:nvSpPr>
            <p:cNvPr id="5" name="object 5"/>
            <p:cNvSpPr/>
            <p:nvPr/>
          </p:nvSpPr>
          <p:spPr>
            <a:xfrm>
              <a:off x="0" y="6909117"/>
              <a:ext cx="7560056" cy="3782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134" y="7058825"/>
              <a:ext cx="98425" cy="673100"/>
            </a:xfrm>
            <a:custGeom>
              <a:avLst/>
              <a:gdLst/>
              <a:ahLst/>
              <a:cxnLst/>
              <a:rect l="l" t="t" r="r" b="b"/>
              <a:pathLst>
                <a:path w="98425" h="673100">
                  <a:moveTo>
                    <a:pt x="98069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98069" y="673100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D70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7959" y="123437"/>
            <a:ext cx="115506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0" dirty="0">
                <a:solidFill>
                  <a:srgbClr val="414042"/>
                </a:solidFill>
                <a:latin typeface="Gill Sans MT"/>
                <a:cs typeface="Gill Sans MT"/>
              </a:rPr>
              <a:t>Connectivity</a:t>
            </a:r>
            <a:endParaRPr sz="16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900" y="190500"/>
            <a:ext cx="146050" cy="189865"/>
          </a:xfrm>
          <a:custGeom>
            <a:avLst/>
            <a:gdLst/>
            <a:ahLst/>
            <a:cxnLst/>
            <a:rect l="l" t="t" r="r" b="b"/>
            <a:pathLst>
              <a:path w="146050" h="189865">
                <a:moveTo>
                  <a:pt x="146050" y="0"/>
                </a:moveTo>
                <a:lnTo>
                  <a:pt x="0" y="0"/>
                </a:lnTo>
                <a:lnTo>
                  <a:pt x="0" y="189801"/>
                </a:lnTo>
                <a:lnTo>
                  <a:pt x="146050" y="189801"/>
                </a:lnTo>
                <a:lnTo>
                  <a:pt x="146050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21185" y="5718556"/>
            <a:ext cx="571500" cy="459105"/>
            <a:chOff x="1721185" y="5718556"/>
            <a:chExt cx="571500" cy="459105"/>
          </a:xfrm>
        </p:grpSpPr>
        <p:sp>
          <p:nvSpPr>
            <p:cNvPr id="10" name="object 10"/>
            <p:cNvSpPr/>
            <p:nvPr/>
          </p:nvSpPr>
          <p:spPr>
            <a:xfrm>
              <a:off x="1721185" y="5723129"/>
              <a:ext cx="267600" cy="661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4216" y="5718556"/>
              <a:ext cx="278114" cy="7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4069" y="5830942"/>
              <a:ext cx="0" cy="320040"/>
            </a:xfrm>
            <a:custGeom>
              <a:avLst/>
              <a:gdLst/>
              <a:ahLst/>
              <a:cxnLst/>
              <a:rect l="l" t="t" r="r" b="b"/>
              <a:pathLst>
                <a:path h="320039">
                  <a:moveTo>
                    <a:pt x="0" y="0"/>
                  </a:moveTo>
                  <a:lnTo>
                    <a:pt x="0" y="320040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1995" y="6113076"/>
              <a:ext cx="64109" cy="640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39814" y="5713950"/>
            <a:ext cx="657225" cy="537845"/>
            <a:chOff x="3239814" y="5713950"/>
            <a:chExt cx="657225" cy="537845"/>
          </a:xfrm>
        </p:grpSpPr>
        <p:sp>
          <p:nvSpPr>
            <p:cNvPr id="15" name="object 15"/>
            <p:cNvSpPr/>
            <p:nvPr/>
          </p:nvSpPr>
          <p:spPr>
            <a:xfrm>
              <a:off x="3239814" y="5713950"/>
              <a:ext cx="483301" cy="876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0618" y="5716340"/>
              <a:ext cx="146173" cy="672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3002" y="5817386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031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0927" y="6187378"/>
              <a:ext cx="64122" cy="64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94275" y="5723059"/>
            <a:ext cx="173355" cy="527050"/>
            <a:chOff x="4094275" y="5723059"/>
            <a:chExt cx="173355" cy="527050"/>
          </a:xfrm>
        </p:grpSpPr>
        <p:sp>
          <p:nvSpPr>
            <p:cNvPr id="20" name="object 20"/>
            <p:cNvSpPr/>
            <p:nvPr/>
          </p:nvSpPr>
          <p:spPr>
            <a:xfrm>
              <a:off x="4094275" y="5723059"/>
              <a:ext cx="173114" cy="666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80842" y="5815549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031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48792" y="6185542"/>
              <a:ext cx="64109" cy="640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640794" y="5704106"/>
            <a:ext cx="151765" cy="546100"/>
            <a:chOff x="4640794" y="5704106"/>
            <a:chExt cx="151765" cy="546100"/>
          </a:xfrm>
        </p:grpSpPr>
        <p:sp>
          <p:nvSpPr>
            <p:cNvPr id="24" name="object 24"/>
            <p:cNvSpPr/>
            <p:nvPr/>
          </p:nvSpPr>
          <p:spPr>
            <a:xfrm>
              <a:off x="4640794" y="5704106"/>
              <a:ext cx="151367" cy="672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13646" y="5815575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031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1609" y="6185566"/>
              <a:ext cx="64096" cy="64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132115" y="5713041"/>
            <a:ext cx="391160" cy="537210"/>
            <a:chOff x="5132115" y="5713041"/>
            <a:chExt cx="391160" cy="537210"/>
          </a:xfrm>
        </p:grpSpPr>
        <p:sp>
          <p:nvSpPr>
            <p:cNvPr id="28" name="object 28"/>
            <p:cNvSpPr/>
            <p:nvPr/>
          </p:nvSpPr>
          <p:spPr>
            <a:xfrm>
              <a:off x="5132115" y="5713649"/>
              <a:ext cx="213593" cy="661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77036" y="5713041"/>
              <a:ext cx="146187" cy="67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695" y="5815575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031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5647" y="6185567"/>
              <a:ext cx="64096" cy="640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53519" y="5720308"/>
            <a:ext cx="439420" cy="530860"/>
            <a:chOff x="2553519" y="5720308"/>
            <a:chExt cx="439420" cy="530860"/>
          </a:xfrm>
        </p:grpSpPr>
        <p:sp>
          <p:nvSpPr>
            <p:cNvPr id="33" name="object 33"/>
            <p:cNvSpPr/>
            <p:nvPr/>
          </p:nvSpPr>
          <p:spPr>
            <a:xfrm>
              <a:off x="2553519" y="5723330"/>
              <a:ext cx="242858" cy="666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5701" y="5720308"/>
              <a:ext cx="167027" cy="887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75941" y="5816691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056"/>
                  </a:lnTo>
                </a:path>
              </a:pathLst>
            </a:custGeom>
            <a:ln w="63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43868" y="6186683"/>
              <a:ext cx="64109" cy="6410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1565" y="8155397"/>
            <a:ext cx="56832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00" dirty="0">
                <a:solidFill>
                  <a:srgbClr val="DADADA"/>
                </a:solidFill>
                <a:latin typeface="Gill Sans MT"/>
                <a:cs typeface="Gill Sans MT"/>
              </a:rPr>
              <a:t>T</a:t>
            </a:r>
            <a:r>
              <a:rPr sz="1450" spc="-55" dirty="0">
                <a:solidFill>
                  <a:srgbClr val="DADADA"/>
                </a:solidFill>
                <a:latin typeface="Gill Sans MT"/>
                <a:cs typeface="Gill Sans MT"/>
              </a:rPr>
              <a:t>W23P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83732" y="9056100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1032" y="9276130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1032" y="9502747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1032" y="9714379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1032" y="9939148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40235" y="4492734"/>
            <a:ext cx="112395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95"/>
              </a:spcBef>
            </a:pPr>
            <a:r>
              <a:rPr sz="800" spc="5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- 18”Shure</a:t>
            </a:r>
            <a:r>
              <a:rPr sz="800" spc="-12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Microphones </a:t>
            </a:r>
            <a:r>
              <a:rPr sz="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Calibri"/>
                <a:cs typeface="Calibri"/>
              </a:rPr>
              <a:t>2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</a:t>
            </a:r>
            <a:r>
              <a:rPr sz="800" spc="20" dirty="0">
                <a:solidFill>
                  <a:srgbClr val="6F6E6E"/>
                </a:solidFill>
                <a:latin typeface="Calibri"/>
                <a:cs typeface="Calibri"/>
              </a:rPr>
              <a:t>Shock</a:t>
            </a:r>
            <a:r>
              <a:rPr sz="800" spc="-65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Mount</a:t>
            </a:r>
            <a:endParaRPr sz="800">
              <a:latin typeface="Calibri"/>
              <a:cs typeface="Calibri"/>
            </a:endParaRPr>
          </a:p>
          <a:p>
            <a:pPr marL="12700" marR="330835">
              <a:lnSpc>
                <a:spcPct val="128299"/>
              </a:lnSpc>
              <a:spcBef>
                <a:spcPts val="5"/>
              </a:spcBef>
            </a:pPr>
            <a:r>
              <a:rPr sz="800" spc="5" dirty="0">
                <a:solidFill>
                  <a:srgbClr val="1D1D1B"/>
                </a:solidFill>
                <a:latin typeface="Calibri"/>
                <a:cs typeface="Calibri"/>
              </a:rPr>
              <a:t>3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Power 220V</a:t>
            </a:r>
            <a:r>
              <a:rPr sz="800" spc="-13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6F6E6E"/>
                </a:solidFill>
                <a:latin typeface="Calibri"/>
                <a:cs typeface="Calibri"/>
              </a:rPr>
              <a:t>AC </a:t>
            </a:r>
            <a:r>
              <a:rPr sz="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Calibri"/>
                <a:cs typeface="Calibri"/>
              </a:rPr>
              <a:t>4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</a:t>
            </a:r>
            <a:r>
              <a:rPr sz="800" spc="-6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RJ43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5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</a:t>
            </a:r>
            <a:r>
              <a:rPr sz="800" spc="-4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USB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52464" y="2522561"/>
            <a:ext cx="438784" cy="1691005"/>
          </a:xfrm>
          <a:custGeom>
            <a:avLst/>
            <a:gdLst/>
            <a:ahLst/>
            <a:cxnLst/>
            <a:rect l="l" t="t" r="r" b="b"/>
            <a:pathLst>
              <a:path w="438785" h="1691004">
                <a:moveTo>
                  <a:pt x="29133" y="0"/>
                </a:moveTo>
                <a:lnTo>
                  <a:pt x="0" y="6807"/>
                </a:lnTo>
                <a:lnTo>
                  <a:pt x="240588" y="1089964"/>
                </a:lnTo>
                <a:lnTo>
                  <a:pt x="247040" y="1089964"/>
                </a:lnTo>
                <a:lnTo>
                  <a:pt x="337705" y="1471853"/>
                </a:lnTo>
                <a:lnTo>
                  <a:pt x="333349" y="1480858"/>
                </a:lnTo>
                <a:lnTo>
                  <a:pt x="331079" y="1506039"/>
                </a:lnTo>
                <a:lnTo>
                  <a:pt x="330239" y="1520856"/>
                </a:lnTo>
                <a:lnTo>
                  <a:pt x="330754" y="1531092"/>
                </a:lnTo>
                <a:lnTo>
                  <a:pt x="332549" y="1542529"/>
                </a:lnTo>
                <a:lnTo>
                  <a:pt x="340614" y="1573506"/>
                </a:lnTo>
                <a:lnTo>
                  <a:pt x="355201" y="1623529"/>
                </a:lnTo>
                <a:lnTo>
                  <a:pt x="375424" y="1690585"/>
                </a:lnTo>
                <a:lnTo>
                  <a:pt x="408729" y="1683467"/>
                </a:lnTo>
                <a:lnTo>
                  <a:pt x="426407" y="1679071"/>
                </a:lnTo>
                <a:lnTo>
                  <a:pt x="434376" y="1675578"/>
                </a:lnTo>
                <a:lnTo>
                  <a:pt x="438556" y="1671167"/>
                </a:lnTo>
                <a:lnTo>
                  <a:pt x="431593" y="1637373"/>
                </a:lnTo>
                <a:lnTo>
                  <a:pt x="410738" y="1570121"/>
                </a:lnTo>
                <a:lnTo>
                  <a:pt x="388819" y="1504234"/>
                </a:lnTo>
                <a:lnTo>
                  <a:pt x="378663" y="1474533"/>
                </a:lnTo>
                <a:lnTo>
                  <a:pt x="362483" y="1463217"/>
                </a:lnTo>
                <a:lnTo>
                  <a:pt x="275094" y="1085227"/>
                </a:lnTo>
                <a:lnTo>
                  <a:pt x="281571" y="1072680"/>
                </a:lnTo>
                <a:lnTo>
                  <a:pt x="29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4697806" y="2021364"/>
            <a:ext cx="2026920" cy="2212340"/>
            <a:chOff x="4697806" y="2021364"/>
            <a:chExt cx="2026920" cy="2212340"/>
          </a:xfrm>
        </p:grpSpPr>
        <p:sp>
          <p:nvSpPr>
            <p:cNvPr id="46" name="object 46"/>
            <p:cNvSpPr/>
            <p:nvPr/>
          </p:nvSpPr>
          <p:spPr>
            <a:xfrm>
              <a:off x="4697806" y="2512354"/>
              <a:ext cx="354330" cy="1720850"/>
            </a:xfrm>
            <a:custGeom>
              <a:avLst/>
              <a:gdLst/>
              <a:ahLst/>
              <a:cxnLst/>
              <a:rect l="l" t="t" r="r" b="b"/>
              <a:pathLst>
                <a:path w="354329" h="1720850">
                  <a:moveTo>
                    <a:pt x="309930" y="0"/>
                  </a:moveTo>
                  <a:lnTo>
                    <a:pt x="121399" y="1091514"/>
                  </a:lnTo>
                  <a:lnTo>
                    <a:pt x="127038" y="1120444"/>
                  </a:lnTo>
                  <a:lnTo>
                    <a:pt x="61404" y="1473428"/>
                  </a:lnTo>
                  <a:lnTo>
                    <a:pt x="37343" y="1519755"/>
                  </a:lnTo>
                  <a:lnTo>
                    <a:pt x="20485" y="1597325"/>
                  </a:lnTo>
                  <a:lnTo>
                    <a:pt x="4683" y="1676259"/>
                  </a:lnTo>
                  <a:lnTo>
                    <a:pt x="0" y="1715363"/>
                  </a:lnTo>
                  <a:lnTo>
                    <a:pt x="4255" y="1719456"/>
                  </a:lnTo>
                  <a:lnTo>
                    <a:pt x="12755" y="1720821"/>
                  </a:lnTo>
                  <a:lnTo>
                    <a:pt x="31873" y="1719456"/>
                  </a:lnTo>
                  <a:lnTo>
                    <a:pt x="67983" y="1715363"/>
                  </a:lnTo>
                  <a:lnTo>
                    <a:pt x="86333" y="1585988"/>
                  </a:lnTo>
                  <a:lnTo>
                    <a:pt x="93145" y="1541303"/>
                  </a:lnTo>
                  <a:lnTo>
                    <a:pt x="93656" y="1531067"/>
                  </a:lnTo>
                  <a:lnTo>
                    <a:pt x="92804" y="1516249"/>
                  </a:lnTo>
                  <a:lnTo>
                    <a:pt x="90512" y="1491068"/>
                  </a:lnTo>
                  <a:lnTo>
                    <a:pt x="86207" y="1482064"/>
                  </a:lnTo>
                  <a:lnTo>
                    <a:pt x="159423" y="1120444"/>
                  </a:lnTo>
                  <a:lnTo>
                    <a:pt x="169557" y="1092327"/>
                  </a:lnTo>
                  <a:lnTo>
                    <a:pt x="354126" y="6578"/>
                  </a:lnTo>
                  <a:lnTo>
                    <a:pt x="309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6792" y="2856066"/>
              <a:ext cx="83578" cy="8357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99758" y="2021364"/>
              <a:ext cx="224878" cy="22489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890615" y="531338"/>
            <a:ext cx="225425" cy="909955"/>
            <a:chOff x="3890615" y="531338"/>
            <a:chExt cx="225425" cy="909955"/>
          </a:xfrm>
        </p:grpSpPr>
        <p:sp>
          <p:nvSpPr>
            <p:cNvPr id="50" name="object 50"/>
            <p:cNvSpPr/>
            <p:nvPr/>
          </p:nvSpPr>
          <p:spPr>
            <a:xfrm>
              <a:off x="4003091" y="759958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0"/>
                  </a:moveTo>
                  <a:lnTo>
                    <a:pt x="0" y="633107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61270" y="1357286"/>
              <a:ext cx="83616" cy="8357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90615" y="531338"/>
              <a:ext cx="224878" cy="22491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470343" y="123067"/>
            <a:ext cx="833755" cy="6102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250" spc="-330" dirty="0">
                <a:solidFill>
                  <a:srgbClr val="3E3E3E"/>
                </a:solidFill>
                <a:latin typeface="Arial"/>
                <a:cs typeface="Arial"/>
              </a:rPr>
              <a:t>CONNECTIVITY </a:t>
            </a:r>
            <a:r>
              <a:rPr sz="1250" spc="-135" dirty="0">
                <a:solidFill>
                  <a:srgbClr val="3E3E3E"/>
                </a:solidFill>
                <a:latin typeface="Arial"/>
                <a:cs typeface="Arial"/>
              </a:rPr>
              <a:t>ın</a:t>
            </a:r>
            <a:endParaRPr sz="125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840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6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30417" y="1257187"/>
            <a:ext cx="1393825" cy="793750"/>
            <a:chOff x="930417" y="1257187"/>
            <a:chExt cx="1393825" cy="793750"/>
          </a:xfrm>
        </p:grpSpPr>
        <p:sp>
          <p:nvSpPr>
            <p:cNvPr id="55" name="object 55"/>
            <p:cNvSpPr/>
            <p:nvPr/>
          </p:nvSpPr>
          <p:spPr>
            <a:xfrm>
              <a:off x="2282179" y="1782767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945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40396" y="196691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19">
                  <a:moveTo>
                    <a:pt x="41782" y="0"/>
                  </a:moveTo>
                  <a:lnTo>
                    <a:pt x="25513" y="3290"/>
                  </a:lnTo>
                  <a:lnTo>
                    <a:pt x="12233" y="12258"/>
                  </a:lnTo>
                  <a:lnTo>
                    <a:pt x="3281" y="25546"/>
                  </a:lnTo>
                  <a:lnTo>
                    <a:pt x="0" y="41795"/>
                  </a:lnTo>
                  <a:lnTo>
                    <a:pt x="3281" y="58057"/>
                  </a:lnTo>
                  <a:lnTo>
                    <a:pt x="12233" y="71334"/>
                  </a:lnTo>
                  <a:lnTo>
                    <a:pt x="25513" y="80284"/>
                  </a:lnTo>
                  <a:lnTo>
                    <a:pt x="41782" y="83566"/>
                  </a:lnTo>
                  <a:lnTo>
                    <a:pt x="58059" y="80284"/>
                  </a:lnTo>
                  <a:lnTo>
                    <a:pt x="71343" y="71334"/>
                  </a:lnTo>
                  <a:lnTo>
                    <a:pt x="80296" y="58057"/>
                  </a:lnTo>
                  <a:lnTo>
                    <a:pt x="83578" y="41795"/>
                  </a:lnTo>
                  <a:lnTo>
                    <a:pt x="80296" y="25546"/>
                  </a:lnTo>
                  <a:lnTo>
                    <a:pt x="71343" y="12258"/>
                  </a:lnTo>
                  <a:lnTo>
                    <a:pt x="58059" y="3290"/>
                  </a:lnTo>
                  <a:lnTo>
                    <a:pt x="41782" y="0"/>
                  </a:lnTo>
                  <a:close/>
                </a:path>
              </a:pathLst>
            </a:custGeom>
            <a:solidFill>
              <a:srgbClr val="CA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30417" y="1257187"/>
              <a:ext cx="224929" cy="2248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2171" y="1380355"/>
              <a:ext cx="1130300" cy="402590"/>
            </a:xfrm>
            <a:custGeom>
              <a:avLst/>
              <a:gdLst/>
              <a:ahLst/>
              <a:cxnLst/>
              <a:rect l="l" t="t" r="r" b="b"/>
              <a:pathLst>
                <a:path w="1130300" h="402589">
                  <a:moveTo>
                    <a:pt x="1130007" y="4024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96708" y="1259829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15329" y="2005525"/>
            <a:ext cx="224904" cy="2248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81583" y="2008173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137058" y="2086972"/>
            <a:ext cx="1323975" cy="83820"/>
            <a:chOff x="1137058" y="2086972"/>
            <a:chExt cx="1323975" cy="83820"/>
          </a:xfrm>
        </p:grpSpPr>
        <p:sp>
          <p:nvSpPr>
            <p:cNvPr id="63" name="object 63"/>
            <p:cNvSpPr/>
            <p:nvPr/>
          </p:nvSpPr>
          <p:spPr>
            <a:xfrm>
              <a:off x="1137058" y="2117971"/>
              <a:ext cx="1261110" cy="0"/>
            </a:xfrm>
            <a:custGeom>
              <a:avLst/>
              <a:gdLst/>
              <a:ahLst/>
              <a:cxnLst/>
              <a:rect l="l" t="t" r="r" b="b"/>
              <a:pathLst>
                <a:path w="1261110">
                  <a:moveTo>
                    <a:pt x="0" y="0"/>
                  </a:moveTo>
                  <a:lnTo>
                    <a:pt x="1260729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77399" y="2086972"/>
              <a:ext cx="83591" cy="8356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660705" y="519279"/>
            <a:ext cx="225425" cy="948690"/>
            <a:chOff x="2660705" y="519279"/>
            <a:chExt cx="225425" cy="948690"/>
          </a:xfrm>
        </p:grpSpPr>
        <p:sp>
          <p:nvSpPr>
            <p:cNvPr id="66" name="object 66"/>
            <p:cNvSpPr/>
            <p:nvPr/>
          </p:nvSpPr>
          <p:spPr>
            <a:xfrm>
              <a:off x="2773188" y="786741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0"/>
                  </a:moveTo>
                  <a:lnTo>
                    <a:pt x="0" y="633107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31387" y="1384081"/>
              <a:ext cx="83591" cy="835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60705" y="519279"/>
              <a:ext cx="224878" cy="2249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2994061" y="519279"/>
            <a:ext cx="225425" cy="948690"/>
            <a:chOff x="2994061" y="519279"/>
            <a:chExt cx="225425" cy="948690"/>
          </a:xfrm>
        </p:grpSpPr>
        <p:sp>
          <p:nvSpPr>
            <p:cNvPr id="70" name="object 70"/>
            <p:cNvSpPr/>
            <p:nvPr/>
          </p:nvSpPr>
          <p:spPr>
            <a:xfrm>
              <a:off x="3106539" y="786741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0"/>
                  </a:moveTo>
                  <a:lnTo>
                    <a:pt x="0" y="633107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64750" y="1384081"/>
              <a:ext cx="83578" cy="835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94061" y="519279"/>
              <a:ext cx="224904" cy="2249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3280121" y="519279"/>
            <a:ext cx="225425" cy="948690"/>
            <a:chOff x="3280121" y="519279"/>
            <a:chExt cx="225425" cy="948690"/>
          </a:xfrm>
        </p:grpSpPr>
        <p:sp>
          <p:nvSpPr>
            <p:cNvPr id="74" name="object 74"/>
            <p:cNvSpPr/>
            <p:nvPr/>
          </p:nvSpPr>
          <p:spPr>
            <a:xfrm>
              <a:off x="3392623" y="786741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0"/>
                  </a:moveTo>
                  <a:lnTo>
                    <a:pt x="0" y="633107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50791" y="1384081"/>
              <a:ext cx="83629" cy="835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80121" y="519279"/>
              <a:ext cx="224904" cy="22490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723629" y="515856"/>
            <a:ext cx="72199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5440" algn="l"/>
                <a:tab pos="631825" algn="l"/>
              </a:tabLst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3	4	5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301355" y="521839"/>
            <a:ext cx="225425" cy="974725"/>
            <a:chOff x="4301355" y="521839"/>
            <a:chExt cx="225425" cy="974725"/>
          </a:xfrm>
        </p:grpSpPr>
        <p:sp>
          <p:nvSpPr>
            <p:cNvPr id="79" name="object 79"/>
            <p:cNvSpPr/>
            <p:nvPr/>
          </p:nvSpPr>
          <p:spPr>
            <a:xfrm>
              <a:off x="4413832" y="750439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0"/>
                  </a:moveTo>
                  <a:lnTo>
                    <a:pt x="0" y="633107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72049" y="1412513"/>
              <a:ext cx="83565" cy="8359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01355" y="521839"/>
              <a:ext cx="224929" cy="22489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64285" y="518423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7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596978" y="525752"/>
            <a:ext cx="225425" cy="974725"/>
            <a:chOff x="4596978" y="525752"/>
            <a:chExt cx="225425" cy="974725"/>
          </a:xfrm>
        </p:grpSpPr>
        <p:sp>
          <p:nvSpPr>
            <p:cNvPr id="84" name="object 84"/>
            <p:cNvSpPr/>
            <p:nvPr/>
          </p:nvSpPr>
          <p:spPr>
            <a:xfrm>
              <a:off x="4709454" y="754371"/>
              <a:ext cx="0" cy="633095"/>
            </a:xfrm>
            <a:custGeom>
              <a:avLst/>
              <a:gdLst/>
              <a:ahLst/>
              <a:cxnLst/>
              <a:rect l="l" t="t" r="r" b="b"/>
              <a:pathLst>
                <a:path h="633094">
                  <a:moveTo>
                    <a:pt x="0" y="0"/>
                  </a:moveTo>
                  <a:lnTo>
                    <a:pt x="0" y="633095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67660" y="1416438"/>
              <a:ext cx="83591" cy="8359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96978" y="525752"/>
              <a:ext cx="224904" cy="2249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659895" y="522361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8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566631" y="2024011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9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035401" y="2130617"/>
            <a:ext cx="1731010" cy="1856739"/>
            <a:chOff x="5035401" y="2130617"/>
            <a:chExt cx="1731010" cy="1856739"/>
          </a:xfrm>
        </p:grpSpPr>
        <p:sp>
          <p:nvSpPr>
            <p:cNvPr id="90" name="object 90"/>
            <p:cNvSpPr/>
            <p:nvPr/>
          </p:nvSpPr>
          <p:spPr>
            <a:xfrm>
              <a:off x="5038576" y="2133792"/>
              <a:ext cx="1136015" cy="764540"/>
            </a:xfrm>
            <a:custGeom>
              <a:avLst/>
              <a:gdLst/>
              <a:ahLst/>
              <a:cxnLst/>
              <a:rect l="l" t="t" r="r" b="b"/>
              <a:pathLst>
                <a:path w="1136014" h="764539">
                  <a:moveTo>
                    <a:pt x="0" y="764070"/>
                  </a:moveTo>
                  <a:lnTo>
                    <a:pt x="1135964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74544" y="2133797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111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038241" y="3903549"/>
              <a:ext cx="83591" cy="8357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41194" y="3068847"/>
              <a:ext cx="224878" cy="2249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569236" y="3071475"/>
            <a:ext cx="17907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solidFill>
                  <a:srgbClr val="3B3B3A"/>
                </a:solidFill>
                <a:latin typeface="Calibri"/>
                <a:cs typeface="Calibri"/>
              </a:rPr>
              <a:t>10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076861" y="3178100"/>
            <a:ext cx="1469390" cy="770890"/>
            <a:chOff x="5076861" y="3178100"/>
            <a:chExt cx="1469390" cy="770890"/>
          </a:xfrm>
        </p:grpSpPr>
        <p:sp>
          <p:nvSpPr>
            <p:cNvPr id="96" name="object 96"/>
            <p:cNvSpPr/>
            <p:nvPr/>
          </p:nvSpPr>
          <p:spPr>
            <a:xfrm>
              <a:off x="5080036" y="3181275"/>
              <a:ext cx="1136015" cy="764540"/>
            </a:xfrm>
            <a:custGeom>
              <a:avLst/>
              <a:gdLst/>
              <a:ahLst/>
              <a:cxnLst/>
              <a:rect l="l" t="t" r="r" b="b"/>
              <a:pathLst>
                <a:path w="1136014" h="764539">
                  <a:moveTo>
                    <a:pt x="0" y="764070"/>
                  </a:moveTo>
                  <a:lnTo>
                    <a:pt x="1135951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15992" y="3181280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098" y="0"/>
                  </a:lnTo>
                </a:path>
              </a:pathLst>
            </a:custGeom>
            <a:ln w="63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911991" y="4492734"/>
            <a:ext cx="1473835" cy="807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6360" indent="-74295">
              <a:lnSpc>
                <a:spcPct val="100000"/>
              </a:lnSpc>
              <a:spcBef>
                <a:spcPts val="370"/>
              </a:spcBef>
              <a:buAutoNum type="arabicPlain" startAt="6"/>
              <a:tabLst>
                <a:tab pos="86995" algn="l"/>
              </a:tabLst>
            </a:pPr>
            <a:r>
              <a:rPr sz="800" dirty="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sz="800" spc="20" dirty="0">
                <a:solidFill>
                  <a:srgbClr val="6F6E6E"/>
                </a:solidFill>
                <a:latin typeface="Calibri"/>
                <a:cs typeface="Calibri"/>
              </a:rPr>
              <a:t>Clock </a:t>
            </a:r>
            <a:r>
              <a:rPr sz="800" spc="-60" dirty="0">
                <a:solidFill>
                  <a:srgbClr val="6F6E6E"/>
                </a:solidFill>
                <a:latin typeface="Calibri"/>
                <a:cs typeface="Calibri"/>
              </a:rPr>
              <a:t>&amp;</a:t>
            </a:r>
            <a:r>
              <a:rPr sz="800" spc="-105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Timer</a:t>
            </a:r>
            <a:endParaRPr sz="800">
              <a:latin typeface="Calibri"/>
              <a:cs typeface="Calibri"/>
            </a:endParaRPr>
          </a:p>
          <a:p>
            <a:pPr marL="12700" marR="546100">
              <a:lnSpc>
                <a:spcPct val="128299"/>
              </a:lnSpc>
              <a:buClr>
                <a:srgbClr val="1D1D1B"/>
              </a:buClr>
              <a:buAutoNum type="arabicPlain" startAt="6"/>
              <a:tabLst>
                <a:tab pos="86995" algn="l"/>
              </a:tabLst>
            </a:pP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</a:t>
            </a:r>
            <a:r>
              <a:rPr sz="800" spc="25" dirty="0">
                <a:solidFill>
                  <a:srgbClr val="6F6E6E"/>
                </a:solidFill>
                <a:latin typeface="Calibri"/>
                <a:cs typeface="Calibri"/>
              </a:rPr>
              <a:t>Heigh</a:t>
            </a:r>
            <a:r>
              <a:rPr sz="800" spc="-7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Adjustment </a:t>
            </a:r>
            <a:r>
              <a:rPr sz="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Calibri"/>
                <a:cs typeface="Calibri"/>
              </a:rPr>
              <a:t>8 </a:t>
            </a: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</a:t>
            </a:r>
            <a:r>
              <a:rPr sz="800" spc="25" dirty="0">
                <a:solidFill>
                  <a:srgbClr val="6F6E6E"/>
                </a:solidFill>
                <a:latin typeface="Calibri"/>
                <a:cs typeface="Calibri"/>
              </a:rPr>
              <a:t>PC</a:t>
            </a:r>
            <a:r>
              <a:rPr sz="800" spc="-65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On/Off</a:t>
            </a:r>
            <a:endParaRPr sz="800">
              <a:latin typeface="Calibri"/>
              <a:cs typeface="Calibri"/>
            </a:endParaRPr>
          </a:p>
          <a:p>
            <a:pPr marL="86360" indent="-74295">
              <a:lnSpc>
                <a:spcPct val="100000"/>
              </a:lnSpc>
              <a:spcBef>
                <a:spcPts val="270"/>
              </a:spcBef>
              <a:buClr>
                <a:srgbClr val="1D1D1B"/>
              </a:buClr>
              <a:buAutoNum type="arabicPlain" startAt="9"/>
              <a:tabLst>
                <a:tab pos="86995" algn="l"/>
              </a:tabLst>
            </a:pP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</a:t>
            </a:r>
            <a:r>
              <a:rPr sz="800" spc="-2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6F6E6E"/>
                </a:solidFill>
                <a:latin typeface="Calibri"/>
                <a:cs typeface="Calibri"/>
              </a:rPr>
              <a:t>22”</a:t>
            </a:r>
            <a:r>
              <a:rPr sz="800" spc="-8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6F6E6E"/>
                </a:solidFill>
                <a:latin typeface="Calibri"/>
                <a:cs typeface="Calibri"/>
              </a:rPr>
              <a:t>Multi</a:t>
            </a:r>
            <a:r>
              <a:rPr sz="800" spc="-45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Touch</a:t>
            </a:r>
            <a:r>
              <a:rPr sz="800" spc="-2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Screen</a:t>
            </a:r>
            <a:endParaRPr sz="800">
              <a:latin typeface="Calibri"/>
              <a:cs typeface="Calibri"/>
            </a:endParaRPr>
          </a:p>
          <a:p>
            <a:pPr marL="139065" indent="-127000">
              <a:lnSpc>
                <a:spcPct val="100000"/>
              </a:lnSpc>
              <a:spcBef>
                <a:spcPts val="275"/>
              </a:spcBef>
              <a:buClr>
                <a:srgbClr val="1D1D1B"/>
              </a:buClr>
              <a:buAutoNum type="arabicPlain" startAt="9"/>
              <a:tabLst>
                <a:tab pos="139700" algn="l"/>
              </a:tabLst>
            </a:pPr>
            <a:r>
              <a:rPr sz="800" dirty="0">
                <a:solidFill>
                  <a:srgbClr val="6F6E6E"/>
                </a:solidFill>
                <a:latin typeface="Calibri"/>
                <a:cs typeface="Calibri"/>
              </a:rPr>
              <a:t>- </a:t>
            </a:r>
            <a:r>
              <a:rPr sz="800" spc="10" dirty="0">
                <a:solidFill>
                  <a:srgbClr val="6F6E6E"/>
                </a:solidFill>
                <a:latin typeface="Calibri"/>
                <a:cs typeface="Calibri"/>
              </a:rPr>
              <a:t>Creapen Annotation</a:t>
            </a:r>
            <a:r>
              <a:rPr sz="800" spc="-70" dirty="0">
                <a:solidFill>
                  <a:srgbClr val="6F6E6E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6F6E6E"/>
                </a:solidFill>
                <a:latin typeface="Calibri"/>
                <a:cs typeface="Calibri"/>
              </a:rPr>
              <a:t>Software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7465" y="7034534"/>
            <a:ext cx="6928484" cy="4330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50"/>
              </a:spcBef>
            </a:pP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TW23P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designed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to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satisfy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requirements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C5C5C5"/>
                </a:solidFill>
                <a:latin typeface="Calibri"/>
                <a:cs typeface="Calibri"/>
              </a:rPr>
              <a:t>in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conference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halls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and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hotels.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Connecting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projectors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and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C5C5C5"/>
                </a:solidFill>
                <a:latin typeface="Calibri"/>
                <a:cs typeface="Calibri"/>
              </a:rPr>
              <a:t>audio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systems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to</a:t>
            </a:r>
            <a:r>
              <a:rPr sz="900" spc="15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TW23P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from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its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built-in  connectors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easy.</a:t>
            </a:r>
            <a:r>
              <a:rPr sz="900" spc="-4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TW23P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has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latest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technology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for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meeting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rooms,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and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lecture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halls.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it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equipped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with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personels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computer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C5C5C5"/>
                </a:solidFill>
                <a:latin typeface="Calibri"/>
                <a:cs typeface="Calibri"/>
              </a:rPr>
              <a:t>32”</a:t>
            </a:r>
            <a:r>
              <a:rPr sz="900" spc="-9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front</a:t>
            </a:r>
            <a:r>
              <a:rPr sz="900" spc="-10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screen.</a:t>
            </a:r>
            <a:endParaRPr sz="900">
              <a:latin typeface="Calibri"/>
              <a:cs typeface="Calibri"/>
            </a:endParaRPr>
          </a:p>
          <a:p>
            <a:pPr marL="36830">
              <a:lnSpc>
                <a:spcPts val="1035"/>
              </a:lnSpc>
            </a:pPr>
            <a:r>
              <a:rPr sz="900" spc="-5" dirty="0">
                <a:solidFill>
                  <a:srgbClr val="C5C5C5"/>
                </a:solidFill>
                <a:latin typeface="Calibri"/>
                <a:cs typeface="Calibri"/>
              </a:rPr>
              <a:t>It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C5C5C5"/>
                </a:solidFill>
                <a:latin typeface="Calibri"/>
                <a:cs typeface="Calibri"/>
              </a:rPr>
              <a:t>also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C5C5C5"/>
                </a:solidFill>
                <a:latin typeface="Calibri"/>
                <a:cs typeface="Calibri"/>
              </a:rPr>
              <a:t>designed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C5C5C5"/>
                </a:solidFill>
                <a:latin typeface="Calibri"/>
                <a:cs typeface="Calibri"/>
              </a:rPr>
              <a:t>beused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C5C5C5"/>
                </a:solidFill>
                <a:latin typeface="Calibri"/>
                <a:cs typeface="Calibri"/>
              </a:rPr>
              <a:t>as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an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stand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C5C5C5"/>
                </a:solidFill>
                <a:latin typeface="Calibri"/>
                <a:cs typeface="Calibri"/>
              </a:rPr>
              <a:t>alone</a:t>
            </a:r>
            <a:r>
              <a:rPr sz="900" spc="-15" dirty="0">
                <a:solidFill>
                  <a:srgbClr val="C5C5C5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C5C5C5"/>
                </a:solidFill>
                <a:latin typeface="Calibri"/>
                <a:cs typeface="Calibri"/>
              </a:rPr>
              <a:t>product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107732" y="9051288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174265" y="8358692"/>
          <a:ext cx="7225665" cy="1763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 algn="ctr">
                        <a:lnSpc>
                          <a:spcPts val="1075"/>
                        </a:lnSpc>
                      </a:pPr>
                      <a:r>
                        <a:rPr sz="900" spc="5" dirty="0">
                          <a:solidFill>
                            <a:srgbClr val="C5C5C5"/>
                          </a:solidFill>
                          <a:latin typeface="Calibri"/>
                          <a:cs typeface="Calibri"/>
                        </a:rPr>
                        <a:t>TW23P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4815" algn="ctr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C5C5C5"/>
                          </a:solidFill>
                          <a:latin typeface="Calibri"/>
                          <a:cs typeface="Calibri"/>
                        </a:rPr>
                        <a:t>TW23P-A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Multi touch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speaker screen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3810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22”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2222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22”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Front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Screen with Embedded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Signage Media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Player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32”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3384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Electrical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Lifting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Column for Height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Adjustment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3619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Player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PC : Intel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i3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4GB, 120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SSD,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Windows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sz="900" spc="-1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Pro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3873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Microphone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5”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Digital</a:t>
                      </a:r>
                      <a:r>
                        <a:rPr sz="900" spc="-11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Touch</a:t>
                      </a:r>
                      <a:r>
                        <a:rPr sz="900" spc="-11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Timer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53975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Creapen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Annotation</a:t>
                      </a:r>
                      <a:r>
                        <a:rPr sz="900" spc="-9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Software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T="6858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99A1A4"/>
                      </a:solidFill>
                      <a:prstDash val="solid"/>
                    </a:lnT>
                    <a:lnB w="9525">
                      <a:solidFill>
                        <a:srgbClr val="99A1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" name="object 102"/>
          <p:cNvSpPr/>
          <p:nvPr/>
        </p:nvSpPr>
        <p:spPr>
          <a:xfrm>
            <a:off x="6095032" y="9271318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95032" y="9497934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95032" y="9709567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95032" y="9934336"/>
            <a:ext cx="135255" cy="125095"/>
          </a:xfrm>
          <a:custGeom>
            <a:avLst/>
            <a:gdLst/>
            <a:ahLst/>
            <a:cxnLst/>
            <a:rect l="l" t="t" r="r" b="b"/>
            <a:pathLst>
              <a:path w="135254" h="125095">
                <a:moveTo>
                  <a:pt x="135026" y="0"/>
                </a:moveTo>
                <a:lnTo>
                  <a:pt x="30708" y="100876"/>
                </a:lnTo>
                <a:lnTo>
                  <a:pt x="0" y="72174"/>
                </a:lnTo>
                <a:lnTo>
                  <a:pt x="29260" y="125006"/>
                </a:lnTo>
                <a:lnTo>
                  <a:pt x="135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37DB617E-67FB-48A6-B40C-3490DF3A92B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02" y="238519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585" y="286575"/>
            <a:ext cx="159575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20" dirty="0">
                <a:solidFill>
                  <a:srgbClr val="414042"/>
                </a:solidFill>
                <a:latin typeface="Gill Sans MT"/>
                <a:cs typeface="Gill Sans MT"/>
              </a:rPr>
              <a:t>Speaker</a:t>
            </a:r>
            <a:r>
              <a:rPr sz="1800" spc="-14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414042"/>
                </a:solidFill>
                <a:latin typeface="Gill Sans MT"/>
                <a:cs typeface="Gill Sans MT"/>
              </a:rPr>
              <a:t>Screen</a:t>
            </a:r>
            <a:endParaRPr sz="1800">
              <a:latin typeface="Gill Sans MT"/>
              <a:cs typeface="Gill Sans MT"/>
            </a:endParaRPr>
          </a:p>
          <a:p>
            <a:pPr marL="176530">
              <a:lnSpc>
                <a:spcPts val="1764"/>
              </a:lnSpc>
            </a:pPr>
            <a:r>
              <a:rPr sz="1500" spc="15" dirty="0">
                <a:solidFill>
                  <a:srgbClr val="6C6D70"/>
                </a:solidFill>
                <a:latin typeface="Calibri"/>
                <a:cs typeface="Calibri"/>
              </a:rPr>
              <a:t>iiyama </a:t>
            </a:r>
            <a:r>
              <a:rPr sz="1500" dirty="0">
                <a:solidFill>
                  <a:srgbClr val="6C6D70"/>
                </a:solidFill>
                <a:latin typeface="Calibri"/>
                <a:cs typeface="Calibri"/>
              </a:rPr>
              <a:t>Prolite</a:t>
            </a:r>
            <a:r>
              <a:rPr sz="1500" spc="-125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6C6D70"/>
                </a:solidFill>
                <a:latin typeface="Calibri"/>
                <a:cs typeface="Calibri"/>
              </a:rPr>
              <a:t>T22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61" y="852868"/>
            <a:ext cx="7151370" cy="0"/>
          </a:xfrm>
          <a:custGeom>
            <a:avLst/>
            <a:gdLst/>
            <a:ahLst/>
            <a:cxnLst/>
            <a:rect l="l" t="t" r="r" b="b"/>
            <a:pathLst>
              <a:path w="7151370">
                <a:moveTo>
                  <a:pt x="0" y="0"/>
                </a:moveTo>
                <a:lnTo>
                  <a:pt x="7151154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65" y="623481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8648" y="1083221"/>
            <a:ext cx="3300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14042"/>
                </a:solidFill>
                <a:latin typeface="Gill Sans MT"/>
                <a:cs typeface="Gill Sans MT"/>
              </a:rPr>
              <a:t>22"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Gill Sans MT"/>
                <a:cs typeface="Gill Sans MT"/>
              </a:rPr>
              <a:t>10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point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touch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Gill Sans MT"/>
                <a:cs typeface="Gill Sans MT"/>
              </a:rPr>
              <a:t>monitor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with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Gill Sans MT"/>
                <a:cs typeface="Gill Sans MT"/>
              </a:rPr>
              <a:t>edge-to-edge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414042"/>
                </a:solidFill>
                <a:latin typeface="Gill Sans MT"/>
                <a:cs typeface="Gill Sans MT"/>
              </a:rPr>
              <a:t>glass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and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AMVA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414042"/>
                </a:solidFill>
                <a:latin typeface="Gill Sans MT"/>
                <a:cs typeface="Gill Sans MT"/>
              </a:rPr>
              <a:t>panel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8648" y="1372857"/>
            <a:ext cx="35318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100"/>
              </a:lnSpc>
              <a:spcBef>
                <a:spcPts val="100"/>
              </a:spcBef>
            </a:pP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With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its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Full </a:t>
            </a:r>
            <a:r>
              <a:rPr sz="900" spc="35" dirty="0">
                <a:solidFill>
                  <a:srgbClr val="414042"/>
                </a:solidFill>
                <a:latin typeface="Calibri"/>
                <a:cs typeface="Calibri"/>
              </a:rPr>
              <a:t>HD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(1920x1080)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resolution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accurate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Projective</a:t>
            </a:r>
            <a:r>
              <a:rPr sz="900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Capacitive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10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point touch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technology,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ProLite T22 delivers seamless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accurate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touch</a:t>
            </a:r>
            <a:r>
              <a:rPr sz="900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response.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8762" y="1982419"/>
            <a:ext cx="3722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AMVA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panel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technology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guarantees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high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performance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excellent  colour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reproduction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high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contrast,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making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excellent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choice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for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vast 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array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demanding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interactive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applications.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1531" y="1007338"/>
            <a:ext cx="3460750" cy="2091689"/>
            <a:chOff x="151531" y="1007338"/>
            <a:chExt cx="3460750" cy="2091689"/>
          </a:xfrm>
        </p:grpSpPr>
        <p:sp>
          <p:nvSpPr>
            <p:cNvPr id="9" name="object 9"/>
            <p:cNvSpPr/>
            <p:nvPr/>
          </p:nvSpPr>
          <p:spPr>
            <a:xfrm>
              <a:off x="151531" y="1007338"/>
              <a:ext cx="3460574" cy="2091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025" y="1195578"/>
              <a:ext cx="3121025" cy="1749425"/>
            </a:xfrm>
            <a:custGeom>
              <a:avLst/>
              <a:gdLst/>
              <a:ahLst/>
              <a:cxnLst/>
              <a:rect l="l" t="t" r="r" b="b"/>
              <a:pathLst>
                <a:path w="3121025" h="1749425">
                  <a:moveTo>
                    <a:pt x="3121025" y="0"/>
                  </a:moveTo>
                  <a:lnTo>
                    <a:pt x="0" y="0"/>
                  </a:lnTo>
                  <a:lnTo>
                    <a:pt x="0" y="1749425"/>
                  </a:lnTo>
                  <a:lnTo>
                    <a:pt x="3121025" y="1749425"/>
                  </a:lnTo>
                  <a:lnTo>
                    <a:pt x="3121025" y="0"/>
                  </a:lnTo>
                  <a:close/>
                </a:path>
              </a:pathLst>
            </a:custGeom>
            <a:solidFill>
              <a:srgbClr val="0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0622" y="1375943"/>
              <a:ext cx="955040" cy="278765"/>
            </a:xfrm>
            <a:custGeom>
              <a:avLst/>
              <a:gdLst/>
              <a:ahLst/>
              <a:cxnLst/>
              <a:rect l="l" t="t" r="r" b="b"/>
              <a:pathLst>
                <a:path w="955039" h="278764">
                  <a:moveTo>
                    <a:pt x="261162" y="90347"/>
                  </a:moveTo>
                  <a:lnTo>
                    <a:pt x="203327" y="90347"/>
                  </a:lnTo>
                  <a:lnTo>
                    <a:pt x="230098" y="234950"/>
                  </a:lnTo>
                  <a:lnTo>
                    <a:pt x="202882" y="278218"/>
                  </a:lnTo>
                  <a:lnTo>
                    <a:pt x="262229" y="278218"/>
                  </a:lnTo>
                  <a:lnTo>
                    <a:pt x="284040" y="240284"/>
                  </a:lnTo>
                  <a:lnTo>
                    <a:pt x="323293" y="171513"/>
                  </a:lnTo>
                  <a:lnTo>
                    <a:pt x="268986" y="171513"/>
                  </a:lnTo>
                  <a:lnTo>
                    <a:pt x="261162" y="90347"/>
                  </a:lnTo>
                  <a:close/>
                </a:path>
                <a:path w="955039" h="278764">
                  <a:moveTo>
                    <a:pt x="508150" y="127482"/>
                  </a:moveTo>
                  <a:lnTo>
                    <a:pt x="456755" y="127482"/>
                  </a:lnTo>
                  <a:lnTo>
                    <a:pt x="456069" y="136944"/>
                  </a:lnTo>
                  <a:lnTo>
                    <a:pt x="454329" y="143827"/>
                  </a:lnTo>
                  <a:lnTo>
                    <a:pt x="448030" y="154013"/>
                  </a:lnTo>
                  <a:lnTo>
                    <a:pt x="437011" y="160591"/>
                  </a:lnTo>
                  <a:lnTo>
                    <a:pt x="423781" y="164569"/>
                  </a:lnTo>
                  <a:lnTo>
                    <a:pt x="410845" y="166954"/>
                  </a:lnTo>
                  <a:lnTo>
                    <a:pt x="390895" y="170889"/>
                  </a:lnTo>
                  <a:lnTo>
                    <a:pt x="370384" y="178850"/>
                  </a:lnTo>
                  <a:lnTo>
                    <a:pt x="352828" y="193961"/>
                  </a:lnTo>
                  <a:lnTo>
                    <a:pt x="341744" y="219341"/>
                  </a:lnTo>
                  <a:lnTo>
                    <a:pt x="340213" y="246927"/>
                  </a:lnTo>
                  <a:lnTo>
                    <a:pt x="348996" y="265120"/>
                  </a:lnTo>
                  <a:lnTo>
                    <a:pt x="367351" y="275143"/>
                  </a:lnTo>
                  <a:lnTo>
                    <a:pt x="394538" y="278218"/>
                  </a:lnTo>
                  <a:lnTo>
                    <a:pt x="477837" y="278218"/>
                  </a:lnTo>
                  <a:lnTo>
                    <a:pt x="478002" y="273189"/>
                  </a:lnTo>
                  <a:lnTo>
                    <a:pt x="478536" y="266801"/>
                  </a:lnTo>
                  <a:lnTo>
                    <a:pt x="484639" y="240398"/>
                  </a:lnTo>
                  <a:lnTo>
                    <a:pt x="400621" y="240385"/>
                  </a:lnTo>
                  <a:lnTo>
                    <a:pt x="394131" y="237274"/>
                  </a:lnTo>
                  <a:lnTo>
                    <a:pt x="421259" y="203172"/>
                  </a:lnTo>
                  <a:lnTo>
                    <a:pt x="440626" y="198831"/>
                  </a:lnTo>
                  <a:lnTo>
                    <a:pt x="494118" y="198831"/>
                  </a:lnTo>
                  <a:lnTo>
                    <a:pt x="499007" y="177117"/>
                  </a:lnTo>
                  <a:lnTo>
                    <a:pt x="504863" y="150482"/>
                  </a:lnTo>
                  <a:lnTo>
                    <a:pt x="506307" y="143232"/>
                  </a:lnTo>
                  <a:lnTo>
                    <a:pt x="507380" y="136434"/>
                  </a:lnTo>
                  <a:lnTo>
                    <a:pt x="508049" y="130081"/>
                  </a:lnTo>
                  <a:lnTo>
                    <a:pt x="508150" y="127482"/>
                  </a:lnTo>
                  <a:close/>
                </a:path>
                <a:path w="955039" h="278764">
                  <a:moveTo>
                    <a:pt x="713181" y="90055"/>
                  </a:moveTo>
                  <a:lnTo>
                    <a:pt x="548970" y="90055"/>
                  </a:lnTo>
                  <a:lnTo>
                    <a:pt x="506742" y="278218"/>
                  </a:lnTo>
                  <a:lnTo>
                    <a:pt x="564007" y="278218"/>
                  </a:lnTo>
                  <a:lnTo>
                    <a:pt x="597077" y="130721"/>
                  </a:lnTo>
                  <a:lnTo>
                    <a:pt x="782321" y="130721"/>
                  </a:lnTo>
                  <a:lnTo>
                    <a:pt x="782943" y="118939"/>
                  </a:lnTo>
                  <a:lnTo>
                    <a:pt x="770464" y="99839"/>
                  </a:lnTo>
                  <a:lnTo>
                    <a:pt x="746327" y="91738"/>
                  </a:lnTo>
                  <a:lnTo>
                    <a:pt x="713181" y="90055"/>
                  </a:lnTo>
                  <a:close/>
                </a:path>
                <a:path w="955039" h="278764">
                  <a:moveTo>
                    <a:pt x="691629" y="130721"/>
                  </a:moveTo>
                  <a:lnTo>
                    <a:pt x="617131" y="130721"/>
                  </a:lnTo>
                  <a:lnTo>
                    <a:pt x="623500" y="131775"/>
                  </a:lnTo>
                  <a:lnTo>
                    <a:pt x="628294" y="134975"/>
                  </a:lnTo>
                  <a:lnTo>
                    <a:pt x="630868" y="140375"/>
                  </a:lnTo>
                  <a:lnTo>
                    <a:pt x="630580" y="148031"/>
                  </a:lnTo>
                  <a:lnTo>
                    <a:pt x="601319" y="278218"/>
                  </a:lnTo>
                  <a:lnTo>
                    <a:pt x="658571" y="278218"/>
                  </a:lnTo>
                  <a:lnTo>
                    <a:pt x="691629" y="130721"/>
                  </a:lnTo>
                  <a:close/>
                </a:path>
                <a:path w="955039" h="278764">
                  <a:moveTo>
                    <a:pt x="782321" y="130721"/>
                  </a:moveTo>
                  <a:lnTo>
                    <a:pt x="710539" y="130721"/>
                  </a:lnTo>
                  <a:lnTo>
                    <a:pt x="717069" y="131853"/>
                  </a:lnTo>
                  <a:lnTo>
                    <a:pt x="722228" y="135243"/>
                  </a:lnTo>
                  <a:lnTo>
                    <a:pt x="725175" y="140884"/>
                  </a:lnTo>
                  <a:lnTo>
                    <a:pt x="725068" y="148767"/>
                  </a:lnTo>
                  <a:lnTo>
                    <a:pt x="719969" y="171513"/>
                  </a:lnTo>
                  <a:lnTo>
                    <a:pt x="695883" y="278218"/>
                  </a:lnTo>
                  <a:lnTo>
                    <a:pt x="753135" y="278218"/>
                  </a:lnTo>
                  <a:lnTo>
                    <a:pt x="781113" y="153619"/>
                  </a:lnTo>
                  <a:lnTo>
                    <a:pt x="782321" y="130721"/>
                  </a:lnTo>
                  <a:close/>
                </a:path>
                <a:path w="955039" h="278764">
                  <a:moveTo>
                    <a:pt x="494118" y="198831"/>
                  </a:moveTo>
                  <a:lnTo>
                    <a:pt x="440626" y="198831"/>
                  </a:lnTo>
                  <a:lnTo>
                    <a:pt x="430745" y="240284"/>
                  </a:lnTo>
                  <a:lnTo>
                    <a:pt x="420878" y="240398"/>
                  </a:lnTo>
                  <a:lnTo>
                    <a:pt x="484639" y="240398"/>
                  </a:lnTo>
                  <a:lnTo>
                    <a:pt x="492194" y="207376"/>
                  </a:lnTo>
                  <a:lnTo>
                    <a:pt x="494118" y="198831"/>
                  </a:lnTo>
                  <a:close/>
                </a:path>
                <a:path w="955039" h="278764">
                  <a:moveTo>
                    <a:pt x="369620" y="90347"/>
                  </a:moveTo>
                  <a:lnTo>
                    <a:pt x="310045" y="90347"/>
                  </a:lnTo>
                  <a:lnTo>
                    <a:pt x="269557" y="171513"/>
                  </a:lnTo>
                  <a:lnTo>
                    <a:pt x="323293" y="171513"/>
                  </a:lnTo>
                  <a:lnTo>
                    <a:pt x="369620" y="90347"/>
                  </a:lnTo>
                  <a:close/>
                </a:path>
                <a:path w="955039" h="278764">
                  <a:moveTo>
                    <a:pt x="443928" y="85013"/>
                  </a:moveTo>
                  <a:lnTo>
                    <a:pt x="416027" y="86749"/>
                  </a:lnTo>
                  <a:lnTo>
                    <a:pt x="394552" y="94810"/>
                  </a:lnTo>
                  <a:lnTo>
                    <a:pt x="378261" y="113394"/>
                  </a:lnTo>
                  <a:lnTo>
                    <a:pt x="365912" y="146697"/>
                  </a:lnTo>
                  <a:lnTo>
                    <a:pt x="417474" y="146697"/>
                  </a:lnTo>
                  <a:lnTo>
                    <a:pt x="421291" y="137724"/>
                  </a:lnTo>
                  <a:lnTo>
                    <a:pt x="426353" y="131775"/>
                  </a:lnTo>
                  <a:lnTo>
                    <a:pt x="432551" y="128490"/>
                  </a:lnTo>
                  <a:lnTo>
                    <a:pt x="439826" y="127482"/>
                  </a:lnTo>
                  <a:lnTo>
                    <a:pt x="508150" y="127482"/>
                  </a:lnTo>
                  <a:lnTo>
                    <a:pt x="508279" y="124167"/>
                  </a:lnTo>
                  <a:lnTo>
                    <a:pt x="505059" y="106714"/>
                  </a:lnTo>
                  <a:lnTo>
                    <a:pt x="494330" y="94518"/>
                  </a:lnTo>
                  <a:lnTo>
                    <a:pt x="474487" y="87357"/>
                  </a:lnTo>
                  <a:lnTo>
                    <a:pt x="443928" y="85013"/>
                  </a:lnTo>
                  <a:close/>
                </a:path>
                <a:path w="955039" h="278764">
                  <a:moveTo>
                    <a:pt x="954302" y="127482"/>
                  </a:moveTo>
                  <a:lnTo>
                    <a:pt x="902919" y="127482"/>
                  </a:lnTo>
                  <a:lnTo>
                    <a:pt x="902233" y="136944"/>
                  </a:lnTo>
                  <a:lnTo>
                    <a:pt x="900493" y="143827"/>
                  </a:lnTo>
                  <a:lnTo>
                    <a:pt x="894188" y="154013"/>
                  </a:lnTo>
                  <a:lnTo>
                    <a:pt x="883170" y="160591"/>
                  </a:lnTo>
                  <a:lnTo>
                    <a:pt x="869943" y="164569"/>
                  </a:lnTo>
                  <a:lnTo>
                    <a:pt x="857008" y="166954"/>
                  </a:lnTo>
                  <a:lnTo>
                    <a:pt x="837048" y="170889"/>
                  </a:lnTo>
                  <a:lnTo>
                    <a:pt x="816538" y="178850"/>
                  </a:lnTo>
                  <a:lnTo>
                    <a:pt x="798988" y="193961"/>
                  </a:lnTo>
                  <a:lnTo>
                    <a:pt x="787908" y="219341"/>
                  </a:lnTo>
                  <a:lnTo>
                    <a:pt x="786377" y="246927"/>
                  </a:lnTo>
                  <a:lnTo>
                    <a:pt x="795159" y="265120"/>
                  </a:lnTo>
                  <a:lnTo>
                    <a:pt x="813514" y="275143"/>
                  </a:lnTo>
                  <a:lnTo>
                    <a:pt x="840701" y="278218"/>
                  </a:lnTo>
                  <a:lnTo>
                    <a:pt x="924001" y="278218"/>
                  </a:lnTo>
                  <a:lnTo>
                    <a:pt x="924166" y="273189"/>
                  </a:lnTo>
                  <a:lnTo>
                    <a:pt x="924687" y="266801"/>
                  </a:lnTo>
                  <a:lnTo>
                    <a:pt x="930799" y="240398"/>
                  </a:lnTo>
                  <a:lnTo>
                    <a:pt x="846797" y="240385"/>
                  </a:lnTo>
                  <a:lnTo>
                    <a:pt x="840295" y="237274"/>
                  </a:lnTo>
                  <a:lnTo>
                    <a:pt x="867425" y="203172"/>
                  </a:lnTo>
                  <a:lnTo>
                    <a:pt x="886802" y="198831"/>
                  </a:lnTo>
                  <a:lnTo>
                    <a:pt x="940277" y="198831"/>
                  </a:lnTo>
                  <a:lnTo>
                    <a:pt x="945165" y="177117"/>
                  </a:lnTo>
                  <a:lnTo>
                    <a:pt x="951026" y="150482"/>
                  </a:lnTo>
                  <a:lnTo>
                    <a:pt x="952469" y="143232"/>
                  </a:lnTo>
                  <a:lnTo>
                    <a:pt x="953538" y="136434"/>
                  </a:lnTo>
                  <a:lnTo>
                    <a:pt x="954202" y="130081"/>
                  </a:lnTo>
                  <a:lnTo>
                    <a:pt x="954302" y="127482"/>
                  </a:lnTo>
                  <a:close/>
                </a:path>
                <a:path w="955039" h="278764">
                  <a:moveTo>
                    <a:pt x="940277" y="198831"/>
                  </a:moveTo>
                  <a:lnTo>
                    <a:pt x="886802" y="198831"/>
                  </a:lnTo>
                  <a:lnTo>
                    <a:pt x="876896" y="240284"/>
                  </a:lnTo>
                  <a:lnTo>
                    <a:pt x="867041" y="240398"/>
                  </a:lnTo>
                  <a:lnTo>
                    <a:pt x="930799" y="240398"/>
                  </a:lnTo>
                  <a:lnTo>
                    <a:pt x="938353" y="207376"/>
                  </a:lnTo>
                  <a:lnTo>
                    <a:pt x="940277" y="198831"/>
                  </a:lnTo>
                  <a:close/>
                </a:path>
                <a:path w="955039" h="278764">
                  <a:moveTo>
                    <a:pt x="890092" y="85013"/>
                  </a:moveTo>
                  <a:lnTo>
                    <a:pt x="862182" y="86749"/>
                  </a:lnTo>
                  <a:lnTo>
                    <a:pt x="840709" y="94810"/>
                  </a:lnTo>
                  <a:lnTo>
                    <a:pt x="824421" y="113394"/>
                  </a:lnTo>
                  <a:lnTo>
                    <a:pt x="812063" y="146697"/>
                  </a:lnTo>
                  <a:lnTo>
                    <a:pt x="863638" y="146697"/>
                  </a:lnTo>
                  <a:lnTo>
                    <a:pt x="867443" y="137724"/>
                  </a:lnTo>
                  <a:lnTo>
                    <a:pt x="872494" y="131779"/>
                  </a:lnTo>
                  <a:lnTo>
                    <a:pt x="878706" y="128490"/>
                  </a:lnTo>
                  <a:lnTo>
                    <a:pt x="885990" y="127482"/>
                  </a:lnTo>
                  <a:lnTo>
                    <a:pt x="954302" y="127482"/>
                  </a:lnTo>
                  <a:lnTo>
                    <a:pt x="954430" y="124167"/>
                  </a:lnTo>
                  <a:lnTo>
                    <a:pt x="951210" y="106714"/>
                  </a:lnTo>
                  <a:lnTo>
                    <a:pt x="940482" y="94518"/>
                  </a:lnTo>
                  <a:lnTo>
                    <a:pt x="920644" y="87357"/>
                  </a:lnTo>
                  <a:lnTo>
                    <a:pt x="890092" y="85013"/>
                  </a:lnTo>
                  <a:close/>
                </a:path>
                <a:path w="955039" h="278764">
                  <a:moveTo>
                    <a:pt x="99479" y="90360"/>
                  </a:moveTo>
                  <a:lnTo>
                    <a:pt x="42214" y="90360"/>
                  </a:lnTo>
                  <a:lnTo>
                    <a:pt x="0" y="278231"/>
                  </a:lnTo>
                  <a:lnTo>
                    <a:pt x="57267" y="278218"/>
                  </a:lnTo>
                  <a:lnTo>
                    <a:pt x="99479" y="90360"/>
                  </a:lnTo>
                  <a:close/>
                </a:path>
                <a:path w="955039" h="278764">
                  <a:moveTo>
                    <a:pt x="190563" y="90360"/>
                  </a:moveTo>
                  <a:lnTo>
                    <a:pt x="133311" y="90360"/>
                  </a:lnTo>
                  <a:lnTo>
                    <a:pt x="91084" y="278218"/>
                  </a:lnTo>
                  <a:lnTo>
                    <a:pt x="148361" y="278218"/>
                  </a:lnTo>
                  <a:lnTo>
                    <a:pt x="190563" y="90360"/>
                  </a:lnTo>
                  <a:close/>
                </a:path>
                <a:path w="955039" h="278764">
                  <a:moveTo>
                    <a:pt x="89687" y="0"/>
                  </a:moveTo>
                  <a:lnTo>
                    <a:pt x="49335" y="22829"/>
                  </a:lnTo>
                  <a:lnTo>
                    <a:pt x="42578" y="53474"/>
                  </a:lnTo>
                  <a:lnTo>
                    <a:pt x="48542" y="66748"/>
                  </a:lnTo>
                  <a:lnTo>
                    <a:pt x="59807" y="75853"/>
                  </a:lnTo>
                  <a:lnTo>
                    <a:pt x="75336" y="79235"/>
                  </a:lnTo>
                  <a:lnTo>
                    <a:pt x="89768" y="76744"/>
                  </a:lnTo>
                  <a:lnTo>
                    <a:pt x="102847" y="69856"/>
                  </a:lnTo>
                  <a:lnTo>
                    <a:pt x="111922" y="60972"/>
                  </a:lnTo>
                  <a:lnTo>
                    <a:pt x="77520" y="60972"/>
                  </a:lnTo>
                  <a:lnTo>
                    <a:pt x="69551" y="59294"/>
                  </a:lnTo>
                  <a:lnTo>
                    <a:pt x="63790" y="54716"/>
                  </a:lnTo>
                  <a:lnTo>
                    <a:pt x="60770" y="47926"/>
                  </a:lnTo>
                  <a:lnTo>
                    <a:pt x="61023" y="39611"/>
                  </a:lnTo>
                  <a:lnTo>
                    <a:pt x="64660" y="31310"/>
                  </a:lnTo>
                  <a:lnTo>
                    <a:pt x="70853" y="24528"/>
                  </a:lnTo>
                  <a:lnTo>
                    <a:pt x="78750" y="19953"/>
                  </a:lnTo>
                  <a:lnTo>
                    <a:pt x="87503" y="18275"/>
                  </a:lnTo>
                  <a:lnTo>
                    <a:pt x="121634" y="18275"/>
                  </a:lnTo>
                  <a:lnTo>
                    <a:pt x="115068" y="10895"/>
                  </a:lnTo>
                  <a:lnTo>
                    <a:pt x="110279" y="6440"/>
                  </a:lnTo>
                  <a:lnTo>
                    <a:pt x="104241" y="2984"/>
                  </a:lnTo>
                  <a:lnTo>
                    <a:pt x="97289" y="776"/>
                  </a:lnTo>
                  <a:lnTo>
                    <a:pt x="89687" y="0"/>
                  </a:lnTo>
                  <a:close/>
                </a:path>
                <a:path w="955039" h="278764">
                  <a:moveTo>
                    <a:pt x="150963" y="46380"/>
                  </a:moveTo>
                  <a:lnTo>
                    <a:pt x="120586" y="46380"/>
                  </a:lnTo>
                  <a:lnTo>
                    <a:pt x="140105" y="68346"/>
                  </a:lnTo>
                  <a:lnTo>
                    <a:pt x="144894" y="72805"/>
                  </a:lnTo>
                  <a:lnTo>
                    <a:pt x="150928" y="76257"/>
                  </a:lnTo>
                  <a:lnTo>
                    <a:pt x="157879" y="78460"/>
                  </a:lnTo>
                  <a:lnTo>
                    <a:pt x="165481" y="79235"/>
                  </a:lnTo>
                  <a:lnTo>
                    <a:pt x="181072" y="76326"/>
                  </a:lnTo>
                  <a:lnTo>
                    <a:pt x="194987" y="68346"/>
                  </a:lnTo>
                  <a:lnTo>
                    <a:pt x="201691" y="60972"/>
                  </a:lnTo>
                  <a:lnTo>
                    <a:pt x="167665" y="60972"/>
                  </a:lnTo>
                  <a:lnTo>
                    <a:pt x="159701" y="59294"/>
                  </a:lnTo>
                  <a:lnTo>
                    <a:pt x="153939" y="54716"/>
                  </a:lnTo>
                  <a:lnTo>
                    <a:pt x="150916" y="47926"/>
                  </a:lnTo>
                  <a:lnTo>
                    <a:pt x="150963" y="46380"/>
                  </a:lnTo>
                  <a:close/>
                </a:path>
                <a:path w="955039" h="278764">
                  <a:moveTo>
                    <a:pt x="121634" y="18275"/>
                  </a:moveTo>
                  <a:lnTo>
                    <a:pt x="87503" y="18275"/>
                  </a:lnTo>
                  <a:lnTo>
                    <a:pt x="95477" y="19953"/>
                  </a:lnTo>
                  <a:lnTo>
                    <a:pt x="101238" y="24528"/>
                  </a:lnTo>
                  <a:lnTo>
                    <a:pt x="104255" y="31310"/>
                  </a:lnTo>
                  <a:lnTo>
                    <a:pt x="104000" y="39611"/>
                  </a:lnTo>
                  <a:lnTo>
                    <a:pt x="100375" y="47926"/>
                  </a:lnTo>
                  <a:lnTo>
                    <a:pt x="94184" y="54716"/>
                  </a:lnTo>
                  <a:lnTo>
                    <a:pt x="86282" y="59294"/>
                  </a:lnTo>
                  <a:lnTo>
                    <a:pt x="77520" y="60972"/>
                  </a:lnTo>
                  <a:lnTo>
                    <a:pt x="111922" y="60972"/>
                  </a:lnTo>
                  <a:lnTo>
                    <a:pt x="113484" y="59443"/>
                  </a:lnTo>
                  <a:lnTo>
                    <a:pt x="120586" y="46380"/>
                  </a:lnTo>
                  <a:lnTo>
                    <a:pt x="150963" y="46380"/>
                  </a:lnTo>
                  <a:lnTo>
                    <a:pt x="151168" y="39611"/>
                  </a:lnTo>
                  <a:lnTo>
                    <a:pt x="154121" y="32867"/>
                  </a:lnTo>
                  <a:lnTo>
                    <a:pt x="134594" y="32867"/>
                  </a:lnTo>
                  <a:lnTo>
                    <a:pt x="121634" y="18275"/>
                  </a:lnTo>
                  <a:close/>
                </a:path>
                <a:path w="955039" h="278764">
                  <a:moveTo>
                    <a:pt x="209236" y="18275"/>
                  </a:moveTo>
                  <a:lnTo>
                    <a:pt x="177647" y="18275"/>
                  </a:lnTo>
                  <a:lnTo>
                    <a:pt x="185615" y="19953"/>
                  </a:lnTo>
                  <a:lnTo>
                    <a:pt x="191373" y="24528"/>
                  </a:lnTo>
                  <a:lnTo>
                    <a:pt x="194392" y="31310"/>
                  </a:lnTo>
                  <a:lnTo>
                    <a:pt x="194144" y="39611"/>
                  </a:lnTo>
                  <a:lnTo>
                    <a:pt x="190514" y="47926"/>
                  </a:lnTo>
                  <a:lnTo>
                    <a:pt x="184324" y="54716"/>
                  </a:lnTo>
                  <a:lnTo>
                    <a:pt x="176424" y="59294"/>
                  </a:lnTo>
                  <a:lnTo>
                    <a:pt x="167665" y="60972"/>
                  </a:lnTo>
                  <a:lnTo>
                    <a:pt x="201691" y="60972"/>
                  </a:lnTo>
                  <a:lnTo>
                    <a:pt x="205834" y="56416"/>
                  </a:lnTo>
                  <a:lnTo>
                    <a:pt x="212217" y="41656"/>
                  </a:lnTo>
                  <a:lnTo>
                    <a:pt x="212602" y="25771"/>
                  </a:lnTo>
                  <a:lnTo>
                    <a:pt x="209236" y="18275"/>
                  </a:lnTo>
                  <a:close/>
                </a:path>
                <a:path w="955039" h="278764">
                  <a:moveTo>
                    <a:pt x="179832" y="0"/>
                  </a:moveTo>
                  <a:lnTo>
                    <a:pt x="165407" y="2492"/>
                  </a:lnTo>
                  <a:lnTo>
                    <a:pt x="152331" y="9385"/>
                  </a:lnTo>
                  <a:lnTo>
                    <a:pt x="141696" y="19802"/>
                  </a:lnTo>
                  <a:lnTo>
                    <a:pt x="134594" y="32867"/>
                  </a:lnTo>
                  <a:lnTo>
                    <a:pt x="154121" y="32867"/>
                  </a:lnTo>
                  <a:lnTo>
                    <a:pt x="154803" y="31310"/>
                  </a:lnTo>
                  <a:lnTo>
                    <a:pt x="160993" y="24528"/>
                  </a:lnTo>
                  <a:lnTo>
                    <a:pt x="168889" y="19953"/>
                  </a:lnTo>
                  <a:lnTo>
                    <a:pt x="177647" y="18275"/>
                  </a:lnTo>
                  <a:lnTo>
                    <a:pt x="209236" y="18275"/>
                  </a:lnTo>
                  <a:lnTo>
                    <a:pt x="206640" y="12493"/>
                  </a:lnTo>
                  <a:lnTo>
                    <a:pt x="195370" y="338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19278" y="3460616"/>
            <a:ext cx="3386041" cy="23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9695" y="3243943"/>
            <a:ext cx="12426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6C6D70"/>
                </a:solidFill>
                <a:latin typeface="Calibri"/>
                <a:cs typeface="Calibri"/>
              </a:rPr>
              <a:t>Touch</a:t>
            </a:r>
            <a:r>
              <a:rPr sz="1250" spc="-65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6C6D70"/>
                </a:solidFill>
                <a:latin typeface="Calibri"/>
                <a:cs typeface="Calibri"/>
              </a:rPr>
              <a:t>Technology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1016" y="3476828"/>
            <a:ext cx="3806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This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technology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uses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sensor-grid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micro-fine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wires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integrated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into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glass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that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covers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screen.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Touch is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detected because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electrical characteristics of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sensor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grid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change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when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human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finger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placed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glass.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Thanks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glass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overlay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this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technology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highly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durable,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touch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function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remains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80116" y="4149483"/>
            <a:ext cx="1797621" cy="105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3088" y="4454321"/>
            <a:ext cx="3383445" cy="10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61016" y="4558677"/>
            <a:ext cx="1390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latex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gloved)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9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stylus-pen.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800" y="5830874"/>
            <a:ext cx="7129855" cy="154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0730" y="6698322"/>
            <a:ext cx="710565" cy="93980"/>
          </a:xfrm>
          <a:custGeom>
            <a:avLst/>
            <a:gdLst/>
            <a:ahLst/>
            <a:cxnLst/>
            <a:rect l="l" t="t" r="r" b="b"/>
            <a:pathLst>
              <a:path w="710564" h="93979">
                <a:moveTo>
                  <a:pt x="710171" y="927"/>
                </a:moveTo>
                <a:lnTo>
                  <a:pt x="703160" y="927"/>
                </a:lnTo>
                <a:lnTo>
                  <a:pt x="703160" y="70167"/>
                </a:lnTo>
                <a:lnTo>
                  <a:pt x="710171" y="70167"/>
                </a:lnTo>
                <a:lnTo>
                  <a:pt x="710171" y="927"/>
                </a:lnTo>
                <a:close/>
              </a:path>
              <a:path w="710564" h="93979">
                <a:moveTo>
                  <a:pt x="687531" y="29857"/>
                </a:moveTo>
                <a:lnTo>
                  <a:pt x="680796" y="29857"/>
                </a:lnTo>
                <a:lnTo>
                  <a:pt x="681304" y="35750"/>
                </a:lnTo>
                <a:lnTo>
                  <a:pt x="681304" y="42748"/>
                </a:lnTo>
                <a:lnTo>
                  <a:pt x="669433" y="45739"/>
                </a:lnTo>
                <a:lnTo>
                  <a:pt x="661731" y="49606"/>
                </a:lnTo>
                <a:lnTo>
                  <a:pt x="657570" y="54235"/>
                </a:lnTo>
                <a:lnTo>
                  <a:pt x="656323" y="59512"/>
                </a:lnTo>
                <a:lnTo>
                  <a:pt x="656323" y="66205"/>
                </a:lnTo>
                <a:lnTo>
                  <a:pt x="661708" y="71081"/>
                </a:lnTo>
                <a:lnTo>
                  <a:pt x="672172" y="71081"/>
                </a:lnTo>
                <a:lnTo>
                  <a:pt x="675716" y="70167"/>
                </a:lnTo>
                <a:lnTo>
                  <a:pt x="681286" y="66001"/>
                </a:lnTo>
                <a:lnTo>
                  <a:pt x="668413" y="66001"/>
                </a:lnTo>
                <a:lnTo>
                  <a:pt x="663333" y="64477"/>
                </a:lnTo>
                <a:lnTo>
                  <a:pt x="663333" y="53301"/>
                </a:lnTo>
                <a:lnTo>
                  <a:pt x="669620" y="49453"/>
                </a:lnTo>
                <a:lnTo>
                  <a:pt x="681304" y="47320"/>
                </a:lnTo>
                <a:lnTo>
                  <a:pt x="688314" y="47320"/>
                </a:lnTo>
                <a:lnTo>
                  <a:pt x="688314" y="32791"/>
                </a:lnTo>
                <a:lnTo>
                  <a:pt x="687531" y="29857"/>
                </a:lnTo>
                <a:close/>
              </a:path>
              <a:path w="710564" h="93979">
                <a:moveTo>
                  <a:pt x="695426" y="65912"/>
                </a:moveTo>
                <a:lnTo>
                  <a:pt x="681405" y="65912"/>
                </a:lnTo>
                <a:lnTo>
                  <a:pt x="681812" y="68046"/>
                </a:lnTo>
                <a:lnTo>
                  <a:pt x="682624" y="71081"/>
                </a:lnTo>
                <a:lnTo>
                  <a:pt x="687603" y="71081"/>
                </a:lnTo>
                <a:lnTo>
                  <a:pt x="689736" y="70980"/>
                </a:lnTo>
                <a:lnTo>
                  <a:pt x="695426" y="66916"/>
                </a:lnTo>
                <a:lnTo>
                  <a:pt x="695426" y="65912"/>
                </a:lnTo>
                <a:close/>
              </a:path>
              <a:path w="710564" h="93979">
                <a:moveTo>
                  <a:pt x="688314" y="47320"/>
                </a:moveTo>
                <a:lnTo>
                  <a:pt x="681304" y="47320"/>
                </a:lnTo>
                <a:lnTo>
                  <a:pt x="681304" y="61137"/>
                </a:lnTo>
                <a:lnTo>
                  <a:pt x="679577" y="62763"/>
                </a:lnTo>
                <a:lnTo>
                  <a:pt x="675919" y="66001"/>
                </a:lnTo>
                <a:lnTo>
                  <a:pt x="681286" y="66001"/>
                </a:lnTo>
                <a:lnTo>
                  <a:pt x="695426" y="65912"/>
                </a:lnTo>
                <a:lnTo>
                  <a:pt x="695426" y="65404"/>
                </a:lnTo>
                <a:lnTo>
                  <a:pt x="688517" y="65404"/>
                </a:lnTo>
                <a:lnTo>
                  <a:pt x="688314" y="64884"/>
                </a:lnTo>
                <a:lnTo>
                  <a:pt x="688314" y="47320"/>
                </a:lnTo>
                <a:close/>
              </a:path>
              <a:path w="710564" h="93979">
                <a:moveTo>
                  <a:pt x="695426" y="62153"/>
                </a:moveTo>
                <a:lnTo>
                  <a:pt x="692683" y="64376"/>
                </a:lnTo>
                <a:lnTo>
                  <a:pt x="690448" y="65404"/>
                </a:lnTo>
                <a:lnTo>
                  <a:pt x="695426" y="65404"/>
                </a:lnTo>
                <a:lnTo>
                  <a:pt x="695426" y="62153"/>
                </a:lnTo>
                <a:close/>
              </a:path>
              <a:path w="710564" h="93979">
                <a:moveTo>
                  <a:pt x="685876" y="23660"/>
                </a:moveTo>
                <a:lnTo>
                  <a:pt x="665467" y="23660"/>
                </a:lnTo>
                <a:lnTo>
                  <a:pt x="660285" y="27317"/>
                </a:lnTo>
                <a:lnTo>
                  <a:pt x="658050" y="29248"/>
                </a:lnTo>
                <a:lnTo>
                  <a:pt x="658050" y="36550"/>
                </a:lnTo>
                <a:lnTo>
                  <a:pt x="662012" y="32905"/>
                </a:lnTo>
                <a:lnTo>
                  <a:pt x="666280" y="29857"/>
                </a:lnTo>
                <a:lnTo>
                  <a:pt x="687531" y="29857"/>
                </a:lnTo>
                <a:lnTo>
                  <a:pt x="685876" y="23660"/>
                </a:lnTo>
                <a:close/>
              </a:path>
              <a:path w="710564" h="93979">
                <a:moveTo>
                  <a:pt x="640664" y="23660"/>
                </a:moveTo>
                <a:lnTo>
                  <a:pt x="635177" y="23660"/>
                </a:lnTo>
                <a:lnTo>
                  <a:pt x="626318" y="25320"/>
                </a:lnTo>
                <a:lnTo>
                  <a:pt x="619199" y="30092"/>
                </a:lnTo>
                <a:lnTo>
                  <a:pt x="614459" y="37665"/>
                </a:lnTo>
                <a:lnTo>
                  <a:pt x="612736" y="47726"/>
                </a:lnTo>
                <a:lnTo>
                  <a:pt x="614238" y="56942"/>
                </a:lnTo>
                <a:lnTo>
                  <a:pt x="618653" y="64352"/>
                </a:lnTo>
                <a:lnTo>
                  <a:pt x="625847" y="69288"/>
                </a:lnTo>
                <a:lnTo>
                  <a:pt x="635685" y="71081"/>
                </a:lnTo>
                <a:lnTo>
                  <a:pt x="641680" y="71081"/>
                </a:lnTo>
                <a:lnTo>
                  <a:pt x="646455" y="69354"/>
                </a:lnTo>
                <a:lnTo>
                  <a:pt x="648589" y="68541"/>
                </a:lnTo>
                <a:lnTo>
                  <a:pt x="648589" y="64579"/>
                </a:lnTo>
                <a:lnTo>
                  <a:pt x="624116" y="64579"/>
                </a:lnTo>
                <a:lnTo>
                  <a:pt x="619950" y="55143"/>
                </a:lnTo>
                <a:lnTo>
                  <a:pt x="619950" y="41630"/>
                </a:lnTo>
                <a:lnTo>
                  <a:pt x="623100" y="30162"/>
                </a:lnTo>
                <a:lnTo>
                  <a:pt x="647674" y="30162"/>
                </a:lnTo>
                <a:lnTo>
                  <a:pt x="647674" y="26403"/>
                </a:lnTo>
                <a:lnTo>
                  <a:pt x="644728" y="25184"/>
                </a:lnTo>
                <a:lnTo>
                  <a:pt x="640664" y="23660"/>
                </a:lnTo>
                <a:close/>
              </a:path>
              <a:path w="710564" h="93979">
                <a:moveTo>
                  <a:pt x="648589" y="61645"/>
                </a:moveTo>
                <a:lnTo>
                  <a:pt x="641984" y="64579"/>
                </a:lnTo>
                <a:lnTo>
                  <a:pt x="648589" y="64579"/>
                </a:lnTo>
                <a:lnTo>
                  <a:pt x="648589" y="61645"/>
                </a:lnTo>
                <a:close/>
              </a:path>
              <a:path w="710564" h="93979">
                <a:moveTo>
                  <a:pt x="647674" y="30162"/>
                </a:moveTo>
                <a:lnTo>
                  <a:pt x="640969" y="30162"/>
                </a:lnTo>
                <a:lnTo>
                  <a:pt x="645032" y="32397"/>
                </a:lnTo>
                <a:lnTo>
                  <a:pt x="647674" y="33921"/>
                </a:lnTo>
                <a:lnTo>
                  <a:pt x="647674" y="30162"/>
                </a:lnTo>
                <a:close/>
              </a:path>
              <a:path w="710564" h="93979">
                <a:moveTo>
                  <a:pt x="601865" y="24574"/>
                </a:moveTo>
                <a:lnTo>
                  <a:pt x="594855" y="24574"/>
                </a:lnTo>
                <a:lnTo>
                  <a:pt x="594855" y="70167"/>
                </a:lnTo>
                <a:lnTo>
                  <a:pt x="601865" y="70167"/>
                </a:lnTo>
                <a:lnTo>
                  <a:pt x="601865" y="24574"/>
                </a:lnTo>
                <a:close/>
              </a:path>
              <a:path w="710564" h="93979">
                <a:moveTo>
                  <a:pt x="600951" y="5994"/>
                </a:moveTo>
                <a:lnTo>
                  <a:pt x="595871" y="5994"/>
                </a:lnTo>
                <a:lnTo>
                  <a:pt x="593839" y="8026"/>
                </a:lnTo>
                <a:lnTo>
                  <a:pt x="593839" y="13093"/>
                </a:lnTo>
                <a:lnTo>
                  <a:pt x="595871" y="15138"/>
                </a:lnTo>
                <a:lnTo>
                  <a:pt x="600951" y="15138"/>
                </a:lnTo>
                <a:lnTo>
                  <a:pt x="602983" y="13093"/>
                </a:lnTo>
                <a:lnTo>
                  <a:pt x="602983" y="8026"/>
                </a:lnTo>
                <a:lnTo>
                  <a:pt x="600951" y="5994"/>
                </a:lnTo>
                <a:close/>
              </a:path>
              <a:path w="710564" h="93979">
                <a:moveTo>
                  <a:pt x="558774" y="24574"/>
                </a:moveTo>
                <a:lnTo>
                  <a:pt x="542734" y="24574"/>
                </a:lnTo>
                <a:lnTo>
                  <a:pt x="542734" y="92608"/>
                </a:lnTo>
                <a:lnTo>
                  <a:pt x="549744" y="92608"/>
                </a:lnTo>
                <a:lnTo>
                  <a:pt x="549744" y="68338"/>
                </a:lnTo>
                <a:lnTo>
                  <a:pt x="572160" y="68338"/>
                </a:lnTo>
                <a:lnTo>
                  <a:pt x="576905" y="64884"/>
                </a:lnTo>
                <a:lnTo>
                  <a:pt x="555015" y="64884"/>
                </a:lnTo>
                <a:lnTo>
                  <a:pt x="549744" y="61937"/>
                </a:lnTo>
                <a:lnTo>
                  <a:pt x="549744" y="30772"/>
                </a:lnTo>
                <a:lnTo>
                  <a:pt x="577562" y="30772"/>
                </a:lnTo>
                <a:lnTo>
                  <a:pt x="577348" y="30460"/>
                </a:lnTo>
                <a:lnTo>
                  <a:pt x="569439" y="26071"/>
                </a:lnTo>
                <a:lnTo>
                  <a:pt x="558774" y="24574"/>
                </a:lnTo>
                <a:close/>
              </a:path>
              <a:path w="710564" h="93979">
                <a:moveTo>
                  <a:pt x="572160" y="68338"/>
                </a:moveTo>
                <a:lnTo>
                  <a:pt x="549744" y="68338"/>
                </a:lnTo>
                <a:lnTo>
                  <a:pt x="551712" y="69169"/>
                </a:lnTo>
                <a:lnTo>
                  <a:pt x="555739" y="71081"/>
                </a:lnTo>
                <a:lnTo>
                  <a:pt x="561314" y="71081"/>
                </a:lnTo>
                <a:lnTo>
                  <a:pt x="571019" y="69169"/>
                </a:lnTo>
                <a:lnTo>
                  <a:pt x="572160" y="68338"/>
                </a:lnTo>
                <a:close/>
              </a:path>
              <a:path w="710564" h="93979">
                <a:moveTo>
                  <a:pt x="577562" y="30772"/>
                </a:moveTo>
                <a:lnTo>
                  <a:pt x="569442" y="30772"/>
                </a:lnTo>
                <a:lnTo>
                  <a:pt x="576745" y="36550"/>
                </a:lnTo>
                <a:lnTo>
                  <a:pt x="576745" y="56667"/>
                </a:lnTo>
                <a:lnTo>
                  <a:pt x="571474" y="64884"/>
                </a:lnTo>
                <a:lnTo>
                  <a:pt x="576905" y="64884"/>
                </a:lnTo>
                <a:lnTo>
                  <a:pt x="578118" y="64001"/>
                </a:lnTo>
                <a:lnTo>
                  <a:pt x="582476" y="56433"/>
                </a:lnTo>
                <a:lnTo>
                  <a:pt x="583958" y="47320"/>
                </a:lnTo>
                <a:lnTo>
                  <a:pt x="582266" y="37593"/>
                </a:lnTo>
                <a:lnTo>
                  <a:pt x="577562" y="30772"/>
                </a:lnTo>
                <a:close/>
              </a:path>
              <a:path w="710564" h="93979">
                <a:moveTo>
                  <a:pt x="500062" y="24574"/>
                </a:moveTo>
                <a:lnTo>
                  <a:pt x="492442" y="24574"/>
                </a:lnTo>
                <a:lnTo>
                  <a:pt x="510920" y="60820"/>
                </a:lnTo>
                <a:lnTo>
                  <a:pt x="495185" y="93522"/>
                </a:lnTo>
                <a:lnTo>
                  <a:pt x="502704" y="93522"/>
                </a:lnTo>
                <a:lnTo>
                  <a:pt x="522077" y="53301"/>
                </a:lnTo>
                <a:lnTo>
                  <a:pt x="514578" y="53301"/>
                </a:lnTo>
                <a:lnTo>
                  <a:pt x="500062" y="24574"/>
                </a:lnTo>
                <a:close/>
              </a:path>
              <a:path w="710564" h="93979">
                <a:moveTo>
                  <a:pt x="535914" y="24574"/>
                </a:moveTo>
                <a:lnTo>
                  <a:pt x="528281" y="24574"/>
                </a:lnTo>
                <a:lnTo>
                  <a:pt x="514578" y="53301"/>
                </a:lnTo>
                <a:lnTo>
                  <a:pt x="522077" y="53301"/>
                </a:lnTo>
                <a:lnTo>
                  <a:pt x="535914" y="24574"/>
                </a:lnTo>
                <a:close/>
              </a:path>
              <a:path w="710564" h="93979">
                <a:moveTo>
                  <a:pt x="475475" y="30772"/>
                </a:moveTo>
                <a:lnTo>
                  <a:pt x="468477" y="30772"/>
                </a:lnTo>
                <a:lnTo>
                  <a:pt x="468477" y="64795"/>
                </a:lnTo>
                <a:lnTo>
                  <a:pt x="471716" y="71081"/>
                </a:lnTo>
                <a:lnTo>
                  <a:pt x="485838" y="71081"/>
                </a:lnTo>
                <a:lnTo>
                  <a:pt x="489597" y="69354"/>
                </a:lnTo>
                <a:lnTo>
                  <a:pt x="491515" y="68440"/>
                </a:lnTo>
                <a:lnTo>
                  <a:pt x="491515" y="64579"/>
                </a:lnTo>
                <a:lnTo>
                  <a:pt x="475894" y="64579"/>
                </a:lnTo>
                <a:lnTo>
                  <a:pt x="475475" y="60528"/>
                </a:lnTo>
                <a:lnTo>
                  <a:pt x="475475" y="30772"/>
                </a:lnTo>
                <a:close/>
              </a:path>
              <a:path w="710564" h="93979">
                <a:moveTo>
                  <a:pt x="491515" y="61836"/>
                </a:moveTo>
                <a:lnTo>
                  <a:pt x="488073" y="63461"/>
                </a:lnTo>
                <a:lnTo>
                  <a:pt x="485838" y="64579"/>
                </a:lnTo>
                <a:lnTo>
                  <a:pt x="491515" y="64579"/>
                </a:lnTo>
                <a:lnTo>
                  <a:pt x="491515" y="61836"/>
                </a:lnTo>
                <a:close/>
              </a:path>
              <a:path w="710564" h="93979">
                <a:moveTo>
                  <a:pt x="475475" y="13919"/>
                </a:moveTo>
                <a:lnTo>
                  <a:pt x="460654" y="29654"/>
                </a:lnTo>
                <a:lnTo>
                  <a:pt x="460654" y="30772"/>
                </a:lnTo>
                <a:lnTo>
                  <a:pt x="489191" y="30772"/>
                </a:lnTo>
                <a:lnTo>
                  <a:pt x="489191" y="24574"/>
                </a:lnTo>
                <a:lnTo>
                  <a:pt x="475475" y="24574"/>
                </a:lnTo>
                <a:lnTo>
                  <a:pt x="475475" y="13919"/>
                </a:lnTo>
                <a:close/>
              </a:path>
              <a:path w="710564" h="93979">
                <a:moveTo>
                  <a:pt x="427248" y="10261"/>
                </a:moveTo>
                <a:lnTo>
                  <a:pt x="420103" y="10261"/>
                </a:lnTo>
                <a:lnTo>
                  <a:pt x="422541" y="13804"/>
                </a:lnTo>
                <a:lnTo>
                  <a:pt x="422643" y="22745"/>
                </a:lnTo>
                <a:lnTo>
                  <a:pt x="415937" y="29959"/>
                </a:lnTo>
                <a:lnTo>
                  <a:pt x="413613" y="32499"/>
                </a:lnTo>
                <a:lnTo>
                  <a:pt x="407720" y="38582"/>
                </a:lnTo>
                <a:lnTo>
                  <a:pt x="404266" y="42049"/>
                </a:lnTo>
                <a:lnTo>
                  <a:pt x="404266" y="42443"/>
                </a:lnTo>
                <a:lnTo>
                  <a:pt x="431685" y="42443"/>
                </a:lnTo>
                <a:lnTo>
                  <a:pt x="431685" y="38176"/>
                </a:lnTo>
                <a:lnTo>
                  <a:pt x="414731" y="38176"/>
                </a:lnTo>
                <a:lnTo>
                  <a:pt x="424370" y="28130"/>
                </a:lnTo>
                <a:lnTo>
                  <a:pt x="428231" y="22237"/>
                </a:lnTo>
                <a:lnTo>
                  <a:pt x="428231" y="12293"/>
                </a:lnTo>
                <a:lnTo>
                  <a:pt x="427248" y="10261"/>
                </a:lnTo>
                <a:close/>
              </a:path>
              <a:path w="710564" h="93979">
                <a:moveTo>
                  <a:pt x="425183" y="5994"/>
                </a:moveTo>
                <a:lnTo>
                  <a:pt x="409651" y="5994"/>
                </a:lnTo>
                <a:lnTo>
                  <a:pt x="406603" y="8635"/>
                </a:lnTo>
                <a:lnTo>
                  <a:pt x="405180" y="9550"/>
                </a:lnTo>
                <a:lnTo>
                  <a:pt x="405180" y="15646"/>
                </a:lnTo>
                <a:lnTo>
                  <a:pt x="408838" y="11379"/>
                </a:lnTo>
                <a:lnTo>
                  <a:pt x="412394" y="10261"/>
                </a:lnTo>
                <a:lnTo>
                  <a:pt x="427248" y="10261"/>
                </a:lnTo>
                <a:lnTo>
                  <a:pt x="425183" y="5994"/>
                </a:lnTo>
                <a:close/>
              </a:path>
              <a:path w="710564" h="93979">
                <a:moveTo>
                  <a:pt x="336397" y="24574"/>
                </a:moveTo>
                <a:lnTo>
                  <a:pt x="329387" y="24574"/>
                </a:lnTo>
                <a:lnTo>
                  <a:pt x="329387" y="70167"/>
                </a:lnTo>
                <a:lnTo>
                  <a:pt x="336397" y="70167"/>
                </a:lnTo>
                <a:lnTo>
                  <a:pt x="336397" y="37668"/>
                </a:lnTo>
                <a:lnTo>
                  <a:pt x="339432" y="33413"/>
                </a:lnTo>
                <a:lnTo>
                  <a:pt x="341274" y="31572"/>
                </a:lnTo>
                <a:lnTo>
                  <a:pt x="336397" y="31572"/>
                </a:lnTo>
                <a:lnTo>
                  <a:pt x="336397" y="24574"/>
                </a:lnTo>
                <a:close/>
              </a:path>
              <a:path w="710564" h="93979">
                <a:moveTo>
                  <a:pt x="363008" y="29857"/>
                </a:moveTo>
                <a:lnTo>
                  <a:pt x="355777" y="29857"/>
                </a:lnTo>
                <a:lnTo>
                  <a:pt x="359029" y="34632"/>
                </a:lnTo>
                <a:lnTo>
                  <a:pt x="359029" y="70167"/>
                </a:lnTo>
                <a:lnTo>
                  <a:pt x="366039" y="70167"/>
                </a:lnTo>
                <a:lnTo>
                  <a:pt x="366039" y="38074"/>
                </a:lnTo>
                <a:lnTo>
                  <a:pt x="368919" y="33197"/>
                </a:lnTo>
                <a:lnTo>
                  <a:pt x="364515" y="33197"/>
                </a:lnTo>
                <a:lnTo>
                  <a:pt x="363194" y="30162"/>
                </a:lnTo>
                <a:lnTo>
                  <a:pt x="363008" y="29857"/>
                </a:lnTo>
                <a:close/>
              </a:path>
              <a:path w="710564" h="93979">
                <a:moveTo>
                  <a:pt x="394398" y="29857"/>
                </a:moveTo>
                <a:lnTo>
                  <a:pt x="387057" y="29857"/>
                </a:lnTo>
                <a:lnTo>
                  <a:pt x="388683" y="37668"/>
                </a:lnTo>
                <a:lnTo>
                  <a:pt x="388683" y="70167"/>
                </a:lnTo>
                <a:lnTo>
                  <a:pt x="395693" y="70167"/>
                </a:lnTo>
                <a:lnTo>
                  <a:pt x="395592" y="34632"/>
                </a:lnTo>
                <a:lnTo>
                  <a:pt x="394398" y="29857"/>
                </a:lnTo>
                <a:close/>
              </a:path>
              <a:path w="710564" h="93979">
                <a:moveTo>
                  <a:pt x="392849" y="23660"/>
                </a:moveTo>
                <a:lnTo>
                  <a:pt x="376301" y="23660"/>
                </a:lnTo>
                <a:lnTo>
                  <a:pt x="370509" y="24777"/>
                </a:lnTo>
                <a:lnTo>
                  <a:pt x="364515" y="33197"/>
                </a:lnTo>
                <a:lnTo>
                  <a:pt x="368919" y="33197"/>
                </a:lnTo>
                <a:lnTo>
                  <a:pt x="369392" y="32397"/>
                </a:lnTo>
                <a:lnTo>
                  <a:pt x="374675" y="29857"/>
                </a:lnTo>
                <a:lnTo>
                  <a:pt x="394398" y="29857"/>
                </a:lnTo>
                <a:lnTo>
                  <a:pt x="392849" y="23660"/>
                </a:lnTo>
                <a:close/>
              </a:path>
              <a:path w="710564" h="93979">
                <a:moveTo>
                  <a:pt x="359232" y="23660"/>
                </a:moveTo>
                <a:lnTo>
                  <a:pt x="344309" y="23660"/>
                </a:lnTo>
                <a:lnTo>
                  <a:pt x="340550" y="26708"/>
                </a:lnTo>
                <a:lnTo>
                  <a:pt x="336397" y="31572"/>
                </a:lnTo>
                <a:lnTo>
                  <a:pt x="341274" y="31572"/>
                </a:lnTo>
                <a:lnTo>
                  <a:pt x="342988" y="29857"/>
                </a:lnTo>
                <a:lnTo>
                  <a:pt x="363008" y="29857"/>
                </a:lnTo>
                <a:lnTo>
                  <a:pt x="359232" y="23660"/>
                </a:lnTo>
                <a:close/>
              </a:path>
              <a:path w="710564" h="93979">
                <a:moveTo>
                  <a:pt x="316966" y="0"/>
                </a:moveTo>
                <a:lnTo>
                  <a:pt x="310159" y="0"/>
                </a:lnTo>
                <a:lnTo>
                  <a:pt x="274624" y="71081"/>
                </a:lnTo>
                <a:lnTo>
                  <a:pt x="281431" y="71081"/>
                </a:lnTo>
                <a:lnTo>
                  <a:pt x="316966" y="0"/>
                </a:lnTo>
                <a:close/>
              </a:path>
              <a:path w="710564" h="93979">
                <a:moveTo>
                  <a:pt x="249199" y="23660"/>
                </a:moveTo>
                <a:lnTo>
                  <a:pt x="243624" y="23660"/>
                </a:lnTo>
                <a:lnTo>
                  <a:pt x="233897" y="25590"/>
                </a:lnTo>
                <a:lnTo>
                  <a:pt x="226820" y="30745"/>
                </a:lnTo>
                <a:lnTo>
                  <a:pt x="222462" y="38313"/>
                </a:lnTo>
                <a:lnTo>
                  <a:pt x="220980" y="47421"/>
                </a:lnTo>
                <a:lnTo>
                  <a:pt x="222671" y="57142"/>
                </a:lnTo>
                <a:lnTo>
                  <a:pt x="227590" y="64276"/>
                </a:lnTo>
                <a:lnTo>
                  <a:pt x="235499" y="68669"/>
                </a:lnTo>
                <a:lnTo>
                  <a:pt x="246164" y="70167"/>
                </a:lnTo>
                <a:lnTo>
                  <a:pt x="262204" y="70167"/>
                </a:lnTo>
                <a:lnTo>
                  <a:pt x="262204" y="63969"/>
                </a:lnTo>
                <a:lnTo>
                  <a:pt x="235496" y="63969"/>
                </a:lnTo>
                <a:lnTo>
                  <a:pt x="228193" y="58178"/>
                </a:lnTo>
                <a:lnTo>
                  <a:pt x="228193" y="38074"/>
                </a:lnTo>
                <a:lnTo>
                  <a:pt x="233464" y="29857"/>
                </a:lnTo>
                <a:lnTo>
                  <a:pt x="262204" y="29857"/>
                </a:lnTo>
                <a:lnTo>
                  <a:pt x="262204" y="26403"/>
                </a:lnTo>
                <a:lnTo>
                  <a:pt x="255206" y="26403"/>
                </a:lnTo>
                <a:lnTo>
                  <a:pt x="253229" y="25574"/>
                </a:lnTo>
                <a:lnTo>
                  <a:pt x="249199" y="23660"/>
                </a:lnTo>
                <a:close/>
              </a:path>
              <a:path w="710564" h="93979">
                <a:moveTo>
                  <a:pt x="262204" y="29857"/>
                </a:moveTo>
                <a:lnTo>
                  <a:pt x="249923" y="29857"/>
                </a:lnTo>
                <a:lnTo>
                  <a:pt x="255206" y="32791"/>
                </a:lnTo>
                <a:lnTo>
                  <a:pt x="255206" y="63969"/>
                </a:lnTo>
                <a:lnTo>
                  <a:pt x="262204" y="63969"/>
                </a:lnTo>
                <a:lnTo>
                  <a:pt x="262204" y="29857"/>
                </a:lnTo>
                <a:close/>
              </a:path>
              <a:path w="710564" h="93979">
                <a:moveTo>
                  <a:pt x="262204" y="914"/>
                </a:moveTo>
                <a:lnTo>
                  <a:pt x="255206" y="914"/>
                </a:lnTo>
                <a:lnTo>
                  <a:pt x="255206" y="26403"/>
                </a:lnTo>
                <a:lnTo>
                  <a:pt x="262204" y="26403"/>
                </a:lnTo>
                <a:lnTo>
                  <a:pt x="262204" y="914"/>
                </a:lnTo>
                <a:close/>
              </a:path>
              <a:path w="710564" h="93979">
                <a:moveTo>
                  <a:pt x="206438" y="23660"/>
                </a:moveTo>
                <a:lnTo>
                  <a:pt x="200952" y="23660"/>
                </a:lnTo>
                <a:lnTo>
                  <a:pt x="192093" y="25320"/>
                </a:lnTo>
                <a:lnTo>
                  <a:pt x="184973" y="30092"/>
                </a:lnTo>
                <a:lnTo>
                  <a:pt x="180233" y="37665"/>
                </a:lnTo>
                <a:lnTo>
                  <a:pt x="178511" y="47726"/>
                </a:lnTo>
                <a:lnTo>
                  <a:pt x="180012" y="56942"/>
                </a:lnTo>
                <a:lnTo>
                  <a:pt x="184427" y="64352"/>
                </a:lnTo>
                <a:lnTo>
                  <a:pt x="191621" y="69288"/>
                </a:lnTo>
                <a:lnTo>
                  <a:pt x="201460" y="71081"/>
                </a:lnTo>
                <a:lnTo>
                  <a:pt x="207454" y="71081"/>
                </a:lnTo>
                <a:lnTo>
                  <a:pt x="212217" y="69354"/>
                </a:lnTo>
                <a:lnTo>
                  <a:pt x="214350" y="68541"/>
                </a:lnTo>
                <a:lnTo>
                  <a:pt x="214350" y="64579"/>
                </a:lnTo>
                <a:lnTo>
                  <a:pt x="189890" y="64579"/>
                </a:lnTo>
                <a:lnTo>
                  <a:pt x="185712" y="55143"/>
                </a:lnTo>
                <a:lnTo>
                  <a:pt x="185712" y="41630"/>
                </a:lnTo>
                <a:lnTo>
                  <a:pt x="188861" y="30162"/>
                </a:lnTo>
                <a:lnTo>
                  <a:pt x="213436" y="30162"/>
                </a:lnTo>
                <a:lnTo>
                  <a:pt x="213436" y="26403"/>
                </a:lnTo>
                <a:lnTo>
                  <a:pt x="210502" y="25184"/>
                </a:lnTo>
                <a:lnTo>
                  <a:pt x="206438" y="23660"/>
                </a:lnTo>
                <a:close/>
              </a:path>
              <a:path w="710564" h="93979">
                <a:moveTo>
                  <a:pt x="214350" y="61645"/>
                </a:moveTo>
                <a:lnTo>
                  <a:pt x="207759" y="64579"/>
                </a:lnTo>
                <a:lnTo>
                  <a:pt x="214350" y="64579"/>
                </a:lnTo>
                <a:lnTo>
                  <a:pt x="214350" y="61645"/>
                </a:lnTo>
                <a:close/>
              </a:path>
              <a:path w="710564" h="93979">
                <a:moveTo>
                  <a:pt x="213436" y="30162"/>
                </a:moveTo>
                <a:lnTo>
                  <a:pt x="206743" y="30162"/>
                </a:lnTo>
                <a:lnTo>
                  <a:pt x="210794" y="32397"/>
                </a:lnTo>
                <a:lnTo>
                  <a:pt x="213436" y="33921"/>
                </a:lnTo>
                <a:lnTo>
                  <a:pt x="213436" y="30162"/>
                </a:lnTo>
                <a:close/>
              </a:path>
              <a:path w="710564" h="93979">
                <a:moveTo>
                  <a:pt x="123431" y="0"/>
                </a:moveTo>
                <a:lnTo>
                  <a:pt x="114947" y="2339"/>
                </a:lnTo>
                <a:lnTo>
                  <a:pt x="107859" y="9201"/>
                </a:lnTo>
                <a:lnTo>
                  <a:pt x="102998" y="20348"/>
                </a:lnTo>
                <a:lnTo>
                  <a:pt x="101193" y="35547"/>
                </a:lnTo>
                <a:lnTo>
                  <a:pt x="102998" y="50738"/>
                </a:lnTo>
                <a:lnTo>
                  <a:pt x="107859" y="61882"/>
                </a:lnTo>
                <a:lnTo>
                  <a:pt x="114947" y="68742"/>
                </a:lnTo>
                <a:lnTo>
                  <a:pt x="123431" y="71081"/>
                </a:lnTo>
                <a:lnTo>
                  <a:pt x="131915" y="68742"/>
                </a:lnTo>
                <a:lnTo>
                  <a:pt x="136846" y="63969"/>
                </a:lnTo>
                <a:lnTo>
                  <a:pt x="123329" y="63969"/>
                </a:lnTo>
                <a:lnTo>
                  <a:pt x="117203" y="61670"/>
                </a:lnTo>
                <a:lnTo>
                  <a:pt x="112642" y="55468"/>
                </a:lnTo>
                <a:lnTo>
                  <a:pt x="109795" y="46412"/>
                </a:lnTo>
                <a:lnTo>
                  <a:pt x="108813" y="35547"/>
                </a:lnTo>
                <a:lnTo>
                  <a:pt x="109797" y="24723"/>
                </a:lnTo>
                <a:lnTo>
                  <a:pt x="112655" y="15657"/>
                </a:lnTo>
                <a:lnTo>
                  <a:pt x="117246" y="9427"/>
                </a:lnTo>
                <a:lnTo>
                  <a:pt x="123431" y="7111"/>
                </a:lnTo>
                <a:lnTo>
                  <a:pt x="136845" y="7111"/>
                </a:lnTo>
                <a:lnTo>
                  <a:pt x="131915" y="2339"/>
                </a:lnTo>
                <a:lnTo>
                  <a:pt x="123431" y="0"/>
                </a:lnTo>
                <a:close/>
              </a:path>
              <a:path w="710564" h="93979">
                <a:moveTo>
                  <a:pt x="136845" y="7111"/>
                </a:moveTo>
                <a:lnTo>
                  <a:pt x="123431" y="7111"/>
                </a:lnTo>
                <a:lnTo>
                  <a:pt x="129615" y="9427"/>
                </a:lnTo>
                <a:lnTo>
                  <a:pt x="134207" y="15657"/>
                </a:lnTo>
                <a:lnTo>
                  <a:pt x="137065" y="24723"/>
                </a:lnTo>
                <a:lnTo>
                  <a:pt x="138049" y="35547"/>
                </a:lnTo>
                <a:lnTo>
                  <a:pt x="137063" y="46412"/>
                </a:lnTo>
                <a:lnTo>
                  <a:pt x="134194" y="55468"/>
                </a:lnTo>
                <a:lnTo>
                  <a:pt x="129572" y="61670"/>
                </a:lnTo>
                <a:lnTo>
                  <a:pt x="123329" y="63969"/>
                </a:lnTo>
                <a:lnTo>
                  <a:pt x="136846" y="63969"/>
                </a:lnTo>
                <a:lnTo>
                  <a:pt x="139003" y="61882"/>
                </a:lnTo>
                <a:lnTo>
                  <a:pt x="143864" y="50738"/>
                </a:lnTo>
                <a:lnTo>
                  <a:pt x="145669" y="35547"/>
                </a:lnTo>
                <a:lnTo>
                  <a:pt x="143864" y="20348"/>
                </a:lnTo>
                <a:lnTo>
                  <a:pt x="139003" y="9201"/>
                </a:lnTo>
                <a:lnTo>
                  <a:pt x="136845" y="7111"/>
                </a:lnTo>
                <a:close/>
              </a:path>
              <a:path w="710564" h="93979">
                <a:moveTo>
                  <a:pt x="51917" y="58585"/>
                </a:moveTo>
                <a:lnTo>
                  <a:pt x="51917" y="66611"/>
                </a:lnTo>
                <a:lnTo>
                  <a:pt x="54762" y="68135"/>
                </a:lnTo>
                <a:lnTo>
                  <a:pt x="60451" y="71081"/>
                </a:lnTo>
                <a:lnTo>
                  <a:pt x="68465" y="71081"/>
                </a:lnTo>
                <a:lnTo>
                  <a:pt x="77827" y="69304"/>
                </a:lnTo>
                <a:lnTo>
                  <a:pt x="84964" y="64479"/>
                </a:lnTo>
                <a:lnTo>
                  <a:pt x="85355" y="63868"/>
                </a:lnTo>
                <a:lnTo>
                  <a:pt x="60642" y="63868"/>
                </a:lnTo>
                <a:lnTo>
                  <a:pt x="55067" y="60528"/>
                </a:lnTo>
                <a:lnTo>
                  <a:pt x="51917" y="58585"/>
                </a:lnTo>
                <a:close/>
              </a:path>
              <a:path w="710564" h="93979">
                <a:moveTo>
                  <a:pt x="85483" y="33921"/>
                </a:moveTo>
                <a:lnTo>
                  <a:pt x="77812" y="33921"/>
                </a:lnTo>
                <a:lnTo>
                  <a:pt x="83502" y="41224"/>
                </a:lnTo>
                <a:lnTo>
                  <a:pt x="83502" y="56768"/>
                </a:lnTo>
                <a:lnTo>
                  <a:pt x="77406" y="63868"/>
                </a:lnTo>
                <a:lnTo>
                  <a:pt x="85355" y="63868"/>
                </a:lnTo>
                <a:lnTo>
                  <a:pt x="89512" y="57371"/>
                </a:lnTo>
                <a:lnTo>
                  <a:pt x="91109" y="48742"/>
                </a:lnTo>
                <a:lnTo>
                  <a:pt x="89679" y="40621"/>
                </a:lnTo>
                <a:lnTo>
                  <a:pt x="85483" y="33921"/>
                </a:lnTo>
                <a:close/>
              </a:path>
              <a:path w="710564" h="93979">
                <a:moveTo>
                  <a:pt x="87350" y="914"/>
                </a:moveTo>
                <a:lnTo>
                  <a:pt x="57391" y="914"/>
                </a:lnTo>
                <a:lnTo>
                  <a:pt x="57391" y="35039"/>
                </a:lnTo>
                <a:lnTo>
                  <a:pt x="60642" y="33921"/>
                </a:lnTo>
                <a:lnTo>
                  <a:pt x="85483" y="33921"/>
                </a:lnTo>
                <a:lnTo>
                  <a:pt x="85375" y="33750"/>
                </a:lnTo>
                <a:lnTo>
                  <a:pt x="78176" y="28993"/>
                </a:lnTo>
                <a:lnTo>
                  <a:pt x="69215" y="27419"/>
                </a:lnTo>
                <a:lnTo>
                  <a:pt x="64401" y="27419"/>
                </a:lnTo>
                <a:lnTo>
                  <a:pt x="64401" y="7619"/>
                </a:lnTo>
                <a:lnTo>
                  <a:pt x="87350" y="7619"/>
                </a:lnTo>
                <a:lnTo>
                  <a:pt x="87350" y="914"/>
                </a:lnTo>
                <a:close/>
              </a:path>
              <a:path w="710564" h="93979">
                <a:moveTo>
                  <a:pt x="68059" y="27216"/>
                </a:moveTo>
                <a:lnTo>
                  <a:pt x="66840" y="27216"/>
                </a:lnTo>
                <a:lnTo>
                  <a:pt x="65417" y="27317"/>
                </a:lnTo>
                <a:lnTo>
                  <a:pt x="64401" y="27419"/>
                </a:lnTo>
                <a:lnTo>
                  <a:pt x="69215" y="27419"/>
                </a:lnTo>
                <a:lnTo>
                  <a:pt x="68059" y="27216"/>
                </a:lnTo>
                <a:close/>
              </a:path>
              <a:path w="710564" h="93979">
                <a:moveTo>
                  <a:pt x="33100" y="7200"/>
                </a:moveTo>
                <a:lnTo>
                  <a:pt x="22339" y="7200"/>
                </a:lnTo>
                <a:lnTo>
                  <a:pt x="30568" y="10960"/>
                </a:lnTo>
                <a:lnTo>
                  <a:pt x="30568" y="21221"/>
                </a:lnTo>
                <a:lnTo>
                  <a:pt x="9183" y="59518"/>
                </a:lnTo>
                <a:lnTo>
                  <a:pt x="0" y="69761"/>
                </a:lnTo>
                <a:lnTo>
                  <a:pt x="0" y="70167"/>
                </a:lnTo>
                <a:lnTo>
                  <a:pt x="43967" y="70167"/>
                </a:lnTo>
                <a:lnTo>
                  <a:pt x="43967" y="62953"/>
                </a:lnTo>
                <a:lnTo>
                  <a:pt x="14719" y="62953"/>
                </a:lnTo>
                <a:lnTo>
                  <a:pt x="23356" y="52266"/>
                </a:lnTo>
                <a:lnTo>
                  <a:pt x="30867" y="41568"/>
                </a:lnTo>
                <a:lnTo>
                  <a:pt x="36168" y="30930"/>
                </a:lnTo>
                <a:lnTo>
                  <a:pt x="38176" y="20421"/>
                </a:lnTo>
                <a:lnTo>
                  <a:pt x="36555" y="12258"/>
                </a:lnTo>
                <a:lnTo>
                  <a:pt x="33100" y="7200"/>
                </a:lnTo>
                <a:close/>
              </a:path>
              <a:path w="710564" h="93979">
                <a:moveTo>
                  <a:pt x="17564" y="0"/>
                </a:moveTo>
                <a:lnTo>
                  <a:pt x="12585" y="0"/>
                </a:lnTo>
                <a:lnTo>
                  <a:pt x="6908" y="1625"/>
                </a:lnTo>
                <a:lnTo>
                  <a:pt x="1219" y="6502"/>
                </a:lnTo>
                <a:lnTo>
                  <a:pt x="1219" y="15735"/>
                </a:lnTo>
                <a:lnTo>
                  <a:pt x="2832" y="13804"/>
                </a:lnTo>
                <a:lnTo>
                  <a:pt x="8928" y="7200"/>
                </a:lnTo>
                <a:lnTo>
                  <a:pt x="33100" y="7200"/>
                </a:lnTo>
                <a:lnTo>
                  <a:pt x="32137" y="5791"/>
                </a:lnTo>
                <a:lnTo>
                  <a:pt x="25585" y="1533"/>
                </a:lnTo>
                <a:lnTo>
                  <a:pt x="17564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0730" y="6863422"/>
            <a:ext cx="1125207" cy="92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05761" y="5803239"/>
          <a:ext cx="7152005" cy="4706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81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Diagonal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21.5";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55cm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Aspect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Ratio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16 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39">
                <a:tc>
                  <a:txBody>
                    <a:bodyPr/>
                    <a:lstStyle/>
                    <a:p>
                      <a:pPr marL="8890">
                        <a:lnSpc>
                          <a:spcPts val="865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Panel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Amva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865"/>
                        </a:lnSpc>
                        <a:spcBef>
                          <a:spcPts val="195"/>
                        </a:spcBef>
                      </a:pP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LED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Native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Resolution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Full </a:t>
                      </a:r>
                      <a:r>
                        <a:rPr sz="800" spc="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HD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1080p,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1920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1080 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2.1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megapixel)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2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Brightness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Brightness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Contrast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12 000 000 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ACR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Static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Contrast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3 000 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with touch</a:t>
                      </a:r>
                      <a:r>
                        <a:rPr sz="800" spc="-5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panel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82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Viewing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Zone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horizontal/vertical: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178°/ 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178°;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right/left: 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89°/ 89°;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up/down: 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89°/</a:t>
                      </a:r>
                      <a:r>
                        <a:rPr sz="800" spc="-6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89°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8890">
                        <a:lnSpc>
                          <a:spcPts val="930"/>
                        </a:lnSpc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Display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Colour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930"/>
                        </a:lnSpc>
                      </a:pP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16.7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million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109">
                <a:tc>
                  <a:txBody>
                    <a:bodyPr/>
                    <a:lstStyle/>
                    <a:p>
                      <a:pPr marL="8890">
                        <a:lnSpc>
                          <a:spcPts val="960"/>
                        </a:lnSpc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Blue </a:t>
                      </a: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sz="800" spc="-4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Reducer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960"/>
                        </a:lnSpc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Touch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projective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capacitive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90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Touch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Glass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Hardness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7H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889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Transmittance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1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Display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4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268.1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476.6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mm;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10.6"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18.8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"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Pixel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Pitch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 </a:t>
                      </a:r>
                      <a:r>
                        <a:rPr sz="800" spc="4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14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0.248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0.248 </a:t>
                      </a: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019">
                <a:tc>
                  <a:txBody>
                    <a:bodyPr/>
                    <a:lstStyle/>
                    <a:p>
                      <a:pPr marL="8890">
                        <a:lnSpc>
                          <a:spcPts val="894"/>
                        </a:lnSpc>
                        <a:spcBef>
                          <a:spcPts val="234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Horizontal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Sync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894"/>
                        </a:lnSpc>
                        <a:spcBef>
                          <a:spcPts val="234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30 - 80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KHz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33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Vertical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Sync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56 - 75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80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Synchronization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Separate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Sync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13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INTERFACES 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CONNECTORS 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4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CONTROLLERS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60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Analog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Input</a:t>
                      </a:r>
                      <a:r>
                        <a:rPr sz="800" spc="-5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Connector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VGA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97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Input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Connector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DVI,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HDMI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13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USB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HUB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USB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DOWN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USB</a:t>
                      </a: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60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Controls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USB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(touch),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USB</a:t>
                      </a:r>
                      <a:r>
                        <a:rPr sz="800" spc="-5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327025" y="1195578"/>
            <a:ext cx="3121025" cy="174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25">
              <a:lnSpc>
                <a:spcPts val="5580"/>
              </a:lnSpc>
            </a:pPr>
            <a:r>
              <a:rPr sz="47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22”</a:t>
            </a:r>
            <a:endParaRPr sz="4700">
              <a:latin typeface="Times New Roman"/>
              <a:cs typeface="Times New Roman"/>
            </a:endParaRPr>
          </a:p>
          <a:p>
            <a:pPr marL="161925">
              <a:lnSpc>
                <a:spcPct val="100000"/>
              </a:lnSpc>
              <a:spcBef>
                <a:spcPts val="5220"/>
              </a:spcBef>
            </a:pPr>
            <a:r>
              <a:rPr sz="1950" spc="75" dirty="0">
                <a:solidFill>
                  <a:srgbClr val="FFFFFF"/>
                </a:solidFill>
                <a:latin typeface="Arial Narrow"/>
                <a:cs typeface="Arial Narrow"/>
              </a:rPr>
              <a:t>Prolite</a:t>
            </a:r>
            <a:endParaRPr sz="1950">
              <a:latin typeface="Arial Narrow"/>
              <a:cs typeface="Arial Narrow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2C85A50-610B-4B52-9042-3E2E62EBC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15" y="212451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99" y="459333"/>
            <a:ext cx="1223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14042"/>
                </a:solidFill>
                <a:latin typeface="Gill Sans MT"/>
                <a:cs typeface="Gill Sans MT"/>
              </a:rPr>
              <a:t>Front</a:t>
            </a:r>
            <a:r>
              <a:rPr sz="1800" spc="-20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414042"/>
                </a:solidFill>
                <a:latin typeface="Gill Sans MT"/>
                <a:cs typeface="Gill Sans MT"/>
              </a:rPr>
              <a:t>Screen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263" y="567664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41" y="0"/>
                </a:moveTo>
                <a:lnTo>
                  <a:pt x="0" y="0"/>
                </a:lnTo>
                <a:lnTo>
                  <a:pt x="0" y="132029"/>
                </a:lnTo>
                <a:lnTo>
                  <a:pt x="132041" y="132029"/>
                </a:lnTo>
                <a:lnTo>
                  <a:pt x="132041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206" y="5832678"/>
            <a:ext cx="7154951" cy="15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569" y="5763920"/>
          <a:ext cx="7155180" cy="3344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946">
                <a:tc>
                  <a:txBody>
                    <a:bodyPr/>
                    <a:lstStyle/>
                    <a:p>
                      <a:pPr marL="15240" marR="1857375" indent="15875">
                        <a:lnSpc>
                          <a:spcPct val="1432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ifications 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Diagonal</a:t>
                      </a:r>
                      <a:r>
                        <a:rPr sz="800" spc="-5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32”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94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60Hz </a:t>
                      </a: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D-LED</a:t>
                      </a:r>
                      <a:r>
                        <a:rPr sz="800" spc="-4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BLU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3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Resolution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1920*1080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(Full</a:t>
                      </a:r>
                      <a:r>
                        <a:rPr sz="800" spc="-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HD)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Pixel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Pitch(mm)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0.12125(H)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0.36375(V)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3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Active Display</a:t>
                      </a:r>
                      <a:r>
                        <a:rPr sz="800" spc="-4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Area(mm)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698.4(H)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392.85(V)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Brightness(Typ.)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nit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Contrast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Ratio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5000:1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94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Viewing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Angle(H/V)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178:178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83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Time(G-to-G)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3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Display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Colors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10bit </a:t>
                      </a: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Dithering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7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1.07Billion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907">
                <a:tc>
                  <a:txBody>
                    <a:bodyPr/>
                    <a:lstStyle/>
                    <a:p>
                      <a:pPr marL="15240">
                        <a:lnSpc>
                          <a:spcPts val="930"/>
                        </a:lnSpc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Gamut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930"/>
                        </a:lnSpc>
                      </a:pP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0.72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109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Hour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24/7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Haze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3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Dynamic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C/R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50,000:1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5240">
                        <a:lnSpc>
                          <a:spcPts val="955"/>
                        </a:lnSpc>
                        <a:spcBef>
                          <a:spcPts val="140"/>
                        </a:spcBef>
                      </a:pP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H-Scanning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Frequency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955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30 </a:t>
                      </a:r>
                      <a:r>
                        <a:rPr sz="800" spc="7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~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81kHZ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439">
                <a:tc>
                  <a:txBody>
                    <a:bodyPr/>
                    <a:lstStyle/>
                    <a:p>
                      <a:pPr marL="15240">
                        <a:lnSpc>
                          <a:spcPts val="919"/>
                        </a:lnSpc>
                        <a:spcBef>
                          <a:spcPts val="240"/>
                        </a:spcBef>
                      </a:pPr>
                      <a:r>
                        <a:rPr sz="800" spc="1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V-Scanning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Frequency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919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48 </a:t>
                      </a:r>
                      <a:r>
                        <a:rPr sz="800" spc="7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~</a:t>
                      </a:r>
                      <a:r>
                        <a:rPr sz="800" spc="-3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75HZ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07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Maximum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Pixel</a:t>
                      </a:r>
                      <a:r>
                        <a:rPr sz="800" spc="-4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Frequency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148.5MHz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073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Speaker</a:t>
                      </a:r>
                      <a:r>
                        <a:rPr sz="800" spc="-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Built </a:t>
                      </a:r>
                      <a:r>
                        <a:rPr sz="800" spc="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Speaker(10W </a:t>
                      </a:r>
                      <a:r>
                        <a:rPr sz="800" spc="2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75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B7B7B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  <a:lnB w="9525">
                      <a:solidFill>
                        <a:srgbClr val="9CA4A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4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9CA4A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9CA4A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0328" y="906398"/>
            <a:ext cx="1754358" cy="2995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898" y="966870"/>
            <a:ext cx="781050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b="1" spc="-310" dirty="0">
                <a:solidFill>
                  <a:srgbClr val="FFFFFF"/>
                </a:solidFill>
                <a:latin typeface="Segoe UI Semibold"/>
                <a:cs typeface="Segoe UI Semibold"/>
              </a:rPr>
              <a:t>3</a:t>
            </a:r>
            <a:r>
              <a:rPr sz="5900" b="1" spc="-300" dirty="0">
                <a:solidFill>
                  <a:srgbClr val="FFFFFF"/>
                </a:solidFill>
                <a:latin typeface="Segoe UI Semibold"/>
                <a:cs typeface="Segoe UI Semibold"/>
              </a:rPr>
              <a:t>2</a:t>
            </a:r>
            <a:endParaRPr sz="590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106" y="1091209"/>
            <a:ext cx="2095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”</a:t>
            </a:r>
            <a:endParaRPr sz="3500">
              <a:latin typeface="Segoe UI Semibold"/>
              <a:cs typeface="Segoe UI 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0267" y="825716"/>
            <a:ext cx="7153909" cy="145415"/>
            <a:chOff x="230267" y="825716"/>
            <a:chExt cx="7153909" cy="145415"/>
          </a:xfrm>
        </p:grpSpPr>
        <p:sp>
          <p:nvSpPr>
            <p:cNvPr id="10" name="object 10"/>
            <p:cNvSpPr/>
            <p:nvPr/>
          </p:nvSpPr>
          <p:spPr>
            <a:xfrm>
              <a:off x="1670519" y="872655"/>
              <a:ext cx="165100" cy="98425"/>
            </a:xfrm>
            <a:custGeom>
              <a:avLst/>
              <a:gdLst/>
              <a:ahLst/>
              <a:cxnLst/>
              <a:rect l="l" t="t" r="r" b="b"/>
              <a:pathLst>
                <a:path w="165100" h="98425">
                  <a:moveTo>
                    <a:pt x="165100" y="0"/>
                  </a:moveTo>
                  <a:lnTo>
                    <a:pt x="0" y="0"/>
                  </a:lnTo>
                  <a:lnTo>
                    <a:pt x="0" y="98425"/>
                  </a:lnTo>
                  <a:lnTo>
                    <a:pt x="165100" y="98425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267" y="832066"/>
              <a:ext cx="7153909" cy="0"/>
            </a:xfrm>
            <a:custGeom>
              <a:avLst/>
              <a:gdLst/>
              <a:ahLst/>
              <a:cxnLst/>
              <a:rect l="l" t="t" r="r" b="b"/>
              <a:pathLst>
                <a:path w="7153909">
                  <a:moveTo>
                    <a:pt x="0" y="0"/>
                  </a:moveTo>
                  <a:lnTo>
                    <a:pt x="7153656" y="0"/>
                  </a:lnTo>
                </a:path>
              </a:pathLst>
            </a:custGeom>
            <a:ln w="12700">
              <a:solidFill>
                <a:srgbClr val="9294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944239" y="4243438"/>
            <a:ext cx="3439795" cy="1393825"/>
            <a:chOff x="3944239" y="4243438"/>
            <a:chExt cx="3439795" cy="1393825"/>
          </a:xfrm>
        </p:grpSpPr>
        <p:sp>
          <p:nvSpPr>
            <p:cNvPr id="13" name="object 13"/>
            <p:cNvSpPr/>
            <p:nvPr/>
          </p:nvSpPr>
          <p:spPr>
            <a:xfrm>
              <a:off x="3944239" y="4243438"/>
              <a:ext cx="3439795" cy="1393825"/>
            </a:xfrm>
            <a:custGeom>
              <a:avLst/>
              <a:gdLst/>
              <a:ahLst/>
              <a:cxnLst/>
              <a:rect l="l" t="t" r="r" b="b"/>
              <a:pathLst>
                <a:path w="3439795" h="1393825">
                  <a:moveTo>
                    <a:pt x="3439680" y="0"/>
                  </a:moveTo>
                  <a:lnTo>
                    <a:pt x="0" y="0"/>
                  </a:lnTo>
                  <a:lnTo>
                    <a:pt x="0" y="1393748"/>
                  </a:lnTo>
                  <a:lnTo>
                    <a:pt x="3439680" y="1393748"/>
                  </a:lnTo>
                  <a:lnTo>
                    <a:pt x="3439680" y="0"/>
                  </a:lnTo>
                  <a:close/>
                </a:path>
              </a:pathLst>
            </a:custGeom>
            <a:solidFill>
              <a:srgbClr val="BCC1C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23383" y="4729264"/>
              <a:ext cx="501015" cy="104775"/>
            </a:xfrm>
            <a:custGeom>
              <a:avLst/>
              <a:gdLst/>
              <a:ahLst/>
              <a:cxnLst/>
              <a:rect l="l" t="t" r="r" b="b"/>
              <a:pathLst>
                <a:path w="501014" h="104775">
                  <a:moveTo>
                    <a:pt x="15138" y="28663"/>
                  </a:moveTo>
                  <a:lnTo>
                    <a:pt x="0" y="28663"/>
                  </a:lnTo>
                  <a:lnTo>
                    <a:pt x="0" y="103454"/>
                  </a:lnTo>
                  <a:lnTo>
                    <a:pt x="15138" y="103454"/>
                  </a:lnTo>
                  <a:lnTo>
                    <a:pt x="15138" y="28663"/>
                  </a:lnTo>
                  <a:close/>
                </a:path>
                <a:path w="501014" h="104775">
                  <a:moveTo>
                    <a:pt x="15290" y="0"/>
                  </a:moveTo>
                  <a:lnTo>
                    <a:pt x="152" y="0"/>
                  </a:lnTo>
                  <a:lnTo>
                    <a:pt x="152" y="16598"/>
                  </a:lnTo>
                  <a:lnTo>
                    <a:pt x="15290" y="16598"/>
                  </a:lnTo>
                  <a:lnTo>
                    <a:pt x="15290" y="0"/>
                  </a:lnTo>
                  <a:close/>
                </a:path>
                <a:path w="501014" h="104775">
                  <a:moveTo>
                    <a:pt x="46443" y="0"/>
                  </a:moveTo>
                  <a:lnTo>
                    <a:pt x="31305" y="0"/>
                  </a:lnTo>
                  <a:lnTo>
                    <a:pt x="31305" y="103454"/>
                  </a:lnTo>
                  <a:lnTo>
                    <a:pt x="46443" y="103454"/>
                  </a:lnTo>
                  <a:lnTo>
                    <a:pt x="46443" y="0"/>
                  </a:lnTo>
                  <a:close/>
                </a:path>
                <a:path w="501014" h="104775">
                  <a:moveTo>
                    <a:pt x="92557" y="28663"/>
                  </a:moveTo>
                  <a:lnTo>
                    <a:pt x="80505" y="28663"/>
                  </a:lnTo>
                  <a:lnTo>
                    <a:pt x="80505" y="9588"/>
                  </a:lnTo>
                  <a:lnTo>
                    <a:pt x="65506" y="9588"/>
                  </a:lnTo>
                  <a:lnTo>
                    <a:pt x="65506" y="28663"/>
                  </a:lnTo>
                  <a:lnTo>
                    <a:pt x="55448" y="28663"/>
                  </a:lnTo>
                  <a:lnTo>
                    <a:pt x="55448" y="41135"/>
                  </a:lnTo>
                  <a:lnTo>
                    <a:pt x="65506" y="41135"/>
                  </a:lnTo>
                  <a:lnTo>
                    <a:pt x="65506" y="100355"/>
                  </a:lnTo>
                  <a:lnTo>
                    <a:pt x="70573" y="104470"/>
                  </a:lnTo>
                  <a:lnTo>
                    <a:pt x="88480" y="104317"/>
                  </a:lnTo>
                  <a:lnTo>
                    <a:pt x="91401" y="103009"/>
                  </a:lnTo>
                  <a:lnTo>
                    <a:pt x="91401" y="91821"/>
                  </a:lnTo>
                  <a:lnTo>
                    <a:pt x="90093" y="92062"/>
                  </a:lnTo>
                  <a:lnTo>
                    <a:pt x="81356" y="92062"/>
                  </a:lnTo>
                  <a:lnTo>
                    <a:pt x="80505" y="89484"/>
                  </a:lnTo>
                  <a:lnTo>
                    <a:pt x="80505" y="41135"/>
                  </a:lnTo>
                  <a:lnTo>
                    <a:pt x="92557" y="41135"/>
                  </a:lnTo>
                  <a:lnTo>
                    <a:pt x="92557" y="28663"/>
                  </a:lnTo>
                  <a:close/>
                </a:path>
                <a:path w="501014" h="104775">
                  <a:moveTo>
                    <a:pt x="500748" y="28663"/>
                  </a:moveTo>
                  <a:lnTo>
                    <a:pt x="485635" y="28663"/>
                  </a:lnTo>
                  <a:lnTo>
                    <a:pt x="485635" y="103454"/>
                  </a:lnTo>
                  <a:lnTo>
                    <a:pt x="500748" y="103454"/>
                  </a:lnTo>
                  <a:lnTo>
                    <a:pt x="500748" y="28663"/>
                  </a:lnTo>
                  <a:close/>
                </a:path>
                <a:path w="501014" h="104775">
                  <a:moveTo>
                    <a:pt x="500913" y="0"/>
                  </a:moveTo>
                  <a:lnTo>
                    <a:pt x="485775" y="0"/>
                  </a:lnTo>
                  <a:lnTo>
                    <a:pt x="485775" y="16598"/>
                  </a:lnTo>
                  <a:lnTo>
                    <a:pt x="500913" y="16598"/>
                  </a:lnTo>
                  <a:lnTo>
                    <a:pt x="500913" y="0"/>
                  </a:lnTo>
                  <a:close/>
                </a:path>
              </a:pathLst>
            </a:custGeom>
            <a:solidFill>
              <a:srgbClr val="40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81066" y="4729264"/>
              <a:ext cx="1801240" cy="356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8528" y="4719345"/>
              <a:ext cx="491490" cy="254000"/>
            </a:xfrm>
            <a:custGeom>
              <a:avLst/>
              <a:gdLst/>
              <a:ahLst/>
              <a:cxnLst/>
              <a:rect l="l" t="t" r="r" b="b"/>
              <a:pathLst>
                <a:path w="491489" h="254000">
                  <a:moveTo>
                    <a:pt x="407746" y="219976"/>
                  </a:moveTo>
                  <a:lnTo>
                    <a:pt x="379755" y="169697"/>
                  </a:lnTo>
                  <a:lnTo>
                    <a:pt x="331190" y="136817"/>
                  </a:lnTo>
                  <a:lnTo>
                    <a:pt x="281457" y="121691"/>
                  </a:lnTo>
                  <a:lnTo>
                    <a:pt x="253568" y="119176"/>
                  </a:lnTo>
                  <a:lnTo>
                    <a:pt x="224510" y="120827"/>
                  </a:lnTo>
                  <a:lnTo>
                    <a:pt x="174713" y="135559"/>
                  </a:lnTo>
                  <a:lnTo>
                    <a:pt x="138468" y="156591"/>
                  </a:lnTo>
                  <a:lnTo>
                    <a:pt x="100926" y="191604"/>
                  </a:lnTo>
                  <a:lnTo>
                    <a:pt x="88201" y="217081"/>
                  </a:lnTo>
                  <a:lnTo>
                    <a:pt x="94780" y="239737"/>
                  </a:lnTo>
                  <a:lnTo>
                    <a:pt x="113715" y="253530"/>
                  </a:lnTo>
                  <a:lnTo>
                    <a:pt x="138087" y="252425"/>
                  </a:lnTo>
                  <a:lnTo>
                    <a:pt x="154609" y="240131"/>
                  </a:lnTo>
                  <a:lnTo>
                    <a:pt x="171805" y="222580"/>
                  </a:lnTo>
                  <a:lnTo>
                    <a:pt x="196964" y="204851"/>
                  </a:lnTo>
                  <a:lnTo>
                    <a:pt x="237350" y="192049"/>
                  </a:lnTo>
                  <a:lnTo>
                    <a:pt x="251815" y="190982"/>
                  </a:lnTo>
                  <a:lnTo>
                    <a:pt x="266814" y="192176"/>
                  </a:lnTo>
                  <a:lnTo>
                    <a:pt x="311607" y="208000"/>
                  </a:lnTo>
                  <a:lnTo>
                    <a:pt x="349491" y="240487"/>
                  </a:lnTo>
                  <a:lnTo>
                    <a:pt x="365950" y="248500"/>
                  </a:lnTo>
                  <a:lnTo>
                    <a:pt x="383921" y="247192"/>
                  </a:lnTo>
                  <a:lnTo>
                    <a:pt x="399237" y="237413"/>
                  </a:lnTo>
                  <a:lnTo>
                    <a:pt x="407746" y="219976"/>
                  </a:lnTo>
                  <a:close/>
                </a:path>
                <a:path w="491489" h="254000">
                  <a:moveTo>
                    <a:pt x="491337" y="121348"/>
                  </a:moveTo>
                  <a:lnTo>
                    <a:pt x="460159" y="81216"/>
                  </a:lnTo>
                  <a:lnTo>
                    <a:pt x="397052" y="36537"/>
                  </a:lnTo>
                  <a:lnTo>
                    <a:pt x="355015" y="18059"/>
                  </a:lnTo>
                  <a:lnTo>
                    <a:pt x="309372" y="5613"/>
                  </a:lnTo>
                  <a:lnTo>
                    <a:pt x="261391" y="0"/>
                  </a:lnTo>
                  <a:lnTo>
                    <a:pt x="217881" y="1143"/>
                  </a:lnTo>
                  <a:lnTo>
                    <a:pt x="178676" y="7645"/>
                  </a:lnTo>
                  <a:lnTo>
                    <a:pt x="107251" y="33502"/>
                  </a:lnTo>
                  <a:lnTo>
                    <a:pt x="62611" y="61277"/>
                  </a:lnTo>
                  <a:lnTo>
                    <a:pt x="24980" y="93649"/>
                  </a:lnTo>
                  <a:lnTo>
                    <a:pt x="0" y="136918"/>
                  </a:lnTo>
                  <a:lnTo>
                    <a:pt x="6921" y="153428"/>
                  </a:lnTo>
                  <a:lnTo>
                    <a:pt x="21386" y="163817"/>
                  </a:lnTo>
                  <a:lnTo>
                    <a:pt x="40563" y="164668"/>
                  </a:lnTo>
                  <a:lnTo>
                    <a:pt x="58547" y="153352"/>
                  </a:lnTo>
                  <a:lnTo>
                    <a:pt x="80416" y="132054"/>
                  </a:lnTo>
                  <a:lnTo>
                    <a:pt x="111582" y="106591"/>
                  </a:lnTo>
                  <a:lnTo>
                    <a:pt x="157492" y="82791"/>
                  </a:lnTo>
                  <a:lnTo>
                    <a:pt x="223583" y="66471"/>
                  </a:lnTo>
                  <a:lnTo>
                    <a:pt x="272846" y="65938"/>
                  </a:lnTo>
                  <a:lnTo>
                    <a:pt x="321335" y="76060"/>
                  </a:lnTo>
                  <a:lnTo>
                    <a:pt x="365937" y="94627"/>
                  </a:lnTo>
                  <a:lnTo>
                    <a:pt x="403580" y="119430"/>
                  </a:lnTo>
                  <a:lnTo>
                    <a:pt x="419290" y="133743"/>
                  </a:lnTo>
                  <a:lnTo>
                    <a:pt x="432511" y="146418"/>
                  </a:lnTo>
                  <a:lnTo>
                    <a:pt x="445211" y="155422"/>
                  </a:lnTo>
                  <a:lnTo>
                    <a:pt x="459333" y="158724"/>
                  </a:lnTo>
                  <a:lnTo>
                    <a:pt x="477786" y="152831"/>
                  </a:lnTo>
                  <a:lnTo>
                    <a:pt x="488886" y="138823"/>
                  </a:lnTo>
                  <a:lnTo>
                    <a:pt x="491337" y="121348"/>
                  </a:lnTo>
                  <a:close/>
                </a:path>
              </a:pathLst>
            </a:custGeom>
            <a:solidFill>
              <a:srgbClr val="43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18291" y="4976296"/>
              <a:ext cx="114033" cy="112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8549" y="4242854"/>
            <a:ext cx="3601720" cy="1393825"/>
            <a:chOff x="228549" y="4242854"/>
            <a:chExt cx="3601720" cy="1393825"/>
          </a:xfrm>
        </p:grpSpPr>
        <p:sp>
          <p:nvSpPr>
            <p:cNvPr id="19" name="object 19"/>
            <p:cNvSpPr/>
            <p:nvPr/>
          </p:nvSpPr>
          <p:spPr>
            <a:xfrm>
              <a:off x="228549" y="4242854"/>
              <a:ext cx="3601720" cy="1393825"/>
            </a:xfrm>
            <a:custGeom>
              <a:avLst/>
              <a:gdLst/>
              <a:ahLst/>
              <a:cxnLst/>
              <a:rect l="l" t="t" r="r" b="b"/>
              <a:pathLst>
                <a:path w="3601720" h="1393825">
                  <a:moveTo>
                    <a:pt x="3601427" y="0"/>
                  </a:moveTo>
                  <a:lnTo>
                    <a:pt x="0" y="0"/>
                  </a:lnTo>
                  <a:lnTo>
                    <a:pt x="0" y="1393723"/>
                  </a:lnTo>
                  <a:lnTo>
                    <a:pt x="3601427" y="1393723"/>
                  </a:lnTo>
                  <a:lnTo>
                    <a:pt x="3601427" y="0"/>
                  </a:lnTo>
                  <a:close/>
                </a:path>
              </a:pathLst>
            </a:custGeom>
            <a:solidFill>
              <a:srgbClr val="BCC1C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6806" y="4870297"/>
              <a:ext cx="1674583" cy="131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505" y="4683760"/>
              <a:ext cx="494030" cy="493395"/>
            </a:xfrm>
            <a:custGeom>
              <a:avLst/>
              <a:gdLst/>
              <a:ahLst/>
              <a:cxnLst/>
              <a:rect l="l" t="t" r="r" b="b"/>
              <a:pathLst>
                <a:path w="494030" h="493395">
                  <a:moveTo>
                    <a:pt x="246696" y="0"/>
                  </a:moveTo>
                  <a:lnTo>
                    <a:pt x="197102" y="5034"/>
                  </a:lnTo>
                  <a:lnTo>
                    <a:pt x="150845" y="19463"/>
                  </a:lnTo>
                  <a:lnTo>
                    <a:pt x="108933" y="42277"/>
                  </a:lnTo>
                  <a:lnTo>
                    <a:pt x="72378" y="72467"/>
                  </a:lnTo>
                  <a:lnTo>
                    <a:pt x="42188" y="109023"/>
                  </a:lnTo>
                  <a:lnTo>
                    <a:pt x="19373" y="150934"/>
                  </a:lnTo>
                  <a:lnTo>
                    <a:pt x="4944" y="197192"/>
                  </a:lnTo>
                  <a:lnTo>
                    <a:pt x="10" y="245795"/>
                  </a:lnTo>
                  <a:lnTo>
                    <a:pt x="0" y="249809"/>
                  </a:lnTo>
                  <a:lnTo>
                    <a:pt x="339" y="261248"/>
                  </a:lnTo>
                  <a:lnTo>
                    <a:pt x="1580" y="275501"/>
                  </a:lnTo>
                  <a:lnTo>
                    <a:pt x="3564" y="289105"/>
                  </a:lnTo>
                  <a:lnTo>
                    <a:pt x="6222" y="301625"/>
                  </a:lnTo>
                  <a:lnTo>
                    <a:pt x="8381" y="310286"/>
                  </a:lnTo>
                  <a:lnTo>
                    <a:pt x="10210" y="317779"/>
                  </a:lnTo>
                  <a:lnTo>
                    <a:pt x="34049" y="371733"/>
                  </a:lnTo>
                  <a:lnTo>
                    <a:pt x="64286" y="412356"/>
                  </a:lnTo>
                  <a:lnTo>
                    <a:pt x="86495" y="433667"/>
                  </a:lnTo>
                  <a:lnTo>
                    <a:pt x="91082" y="437730"/>
                  </a:lnTo>
                  <a:lnTo>
                    <a:pt x="148944" y="473262"/>
                  </a:lnTo>
                  <a:lnTo>
                    <a:pt x="197843" y="488334"/>
                  </a:lnTo>
                  <a:lnTo>
                    <a:pt x="249118" y="493353"/>
                  </a:lnTo>
                  <a:lnTo>
                    <a:pt x="300074" y="487875"/>
                  </a:lnTo>
                  <a:lnTo>
                    <a:pt x="348017" y="471462"/>
                  </a:lnTo>
                  <a:lnTo>
                    <a:pt x="352132" y="469455"/>
                  </a:lnTo>
                  <a:lnTo>
                    <a:pt x="354176" y="469061"/>
                  </a:lnTo>
                  <a:lnTo>
                    <a:pt x="357999" y="466674"/>
                  </a:lnTo>
                  <a:lnTo>
                    <a:pt x="364849" y="462776"/>
                  </a:lnTo>
                  <a:lnTo>
                    <a:pt x="371975" y="458946"/>
                  </a:lnTo>
                  <a:lnTo>
                    <a:pt x="378770" y="455015"/>
                  </a:lnTo>
                  <a:lnTo>
                    <a:pt x="246696" y="455015"/>
                  </a:lnTo>
                  <a:lnTo>
                    <a:pt x="234623" y="454627"/>
                  </a:lnTo>
                  <a:lnTo>
                    <a:pt x="181847" y="444453"/>
                  </a:lnTo>
                  <a:lnTo>
                    <a:pt x="144800" y="428343"/>
                  </a:lnTo>
                  <a:lnTo>
                    <a:pt x="110344" y="403913"/>
                  </a:lnTo>
                  <a:lnTo>
                    <a:pt x="91528" y="384975"/>
                  </a:lnTo>
                  <a:lnTo>
                    <a:pt x="89953" y="383882"/>
                  </a:lnTo>
                  <a:lnTo>
                    <a:pt x="87756" y="380974"/>
                  </a:lnTo>
                  <a:lnTo>
                    <a:pt x="79789" y="370824"/>
                  </a:lnTo>
                  <a:lnTo>
                    <a:pt x="74251" y="363477"/>
                  </a:lnTo>
                  <a:lnTo>
                    <a:pt x="69048" y="355267"/>
                  </a:lnTo>
                  <a:lnTo>
                    <a:pt x="62089" y="342531"/>
                  </a:lnTo>
                  <a:lnTo>
                    <a:pt x="61302" y="341020"/>
                  </a:lnTo>
                  <a:lnTo>
                    <a:pt x="60451" y="339699"/>
                  </a:lnTo>
                  <a:lnTo>
                    <a:pt x="58736" y="336283"/>
                  </a:lnTo>
                  <a:lnTo>
                    <a:pt x="58330" y="335089"/>
                  </a:lnTo>
                  <a:lnTo>
                    <a:pt x="57479" y="333286"/>
                  </a:lnTo>
                  <a:lnTo>
                    <a:pt x="45592" y="301438"/>
                  </a:lnTo>
                  <a:lnTo>
                    <a:pt x="39486" y="268354"/>
                  </a:lnTo>
                  <a:lnTo>
                    <a:pt x="38977" y="234398"/>
                  </a:lnTo>
                  <a:lnTo>
                    <a:pt x="43877" y="199936"/>
                  </a:lnTo>
                  <a:lnTo>
                    <a:pt x="57174" y="160909"/>
                  </a:lnTo>
                  <a:lnTo>
                    <a:pt x="58736" y="157759"/>
                  </a:lnTo>
                  <a:lnTo>
                    <a:pt x="59409" y="155333"/>
                  </a:lnTo>
                  <a:lnTo>
                    <a:pt x="61276" y="152184"/>
                  </a:lnTo>
                  <a:lnTo>
                    <a:pt x="68595" y="139669"/>
                  </a:lnTo>
                  <a:lnTo>
                    <a:pt x="74983" y="129082"/>
                  </a:lnTo>
                  <a:lnTo>
                    <a:pt x="102234" y="97080"/>
                  </a:lnTo>
                  <a:lnTo>
                    <a:pt x="117918" y="83299"/>
                  </a:lnTo>
                  <a:lnTo>
                    <a:pt x="122198" y="79781"/>
                  </a:lnTo>
                  <a:lnTo>
                    <a:pt x="127418" y="76149"/>
                  </a:lnTo>
                  <a:lnTo>
                    <a:pt x="132676" y="72656"/>
                  </a:lnTo>
                  <a:lnTo>
                    <a:pt x="137718" y="69253"/>
                  </a:lnTo>
                  <a:lnTo>
                    <a:pt x="143064" y="66205"/>
                  </a:lnTo>
                  <a:lnTo>
                    <a:pt x="188189" y="47115"/>
                  </a:lnTo>
                  <a:lnTo>
                    <a:pt x="236879" y="38938"/>
                  </a:lnTo>
                  <a:lnTo>
                    <a:pt x="379440" y="38938"/>
                  </a:lnTo>
                  <a:lnTo>
                    <a:pt x="378867" y="38553"/>
                  </a:lnTo>
                  <a:lnTo>
                    <a:pt x="369010" y="32626"/>
                  </a:lnTo>
                  <a:lnTo>
                    <a:pt x="365517" y="30594"/>
                  </a:lnTo>
                  <a:lnTo>
                    <a:pt x="362520" y="29324"/>
                  </a:lnTo>
                  <a:lnTo>
                    <a:pt x="354837" y="24714"/>
                  </a:lnTo>
                  <a:lnTo>
                    <a:pt x="352132" y="24066"/>
                  </a:lnTo>
                  <a:lnTo>
                    <a:pt x="348017" y="22059"/>
                  </a:lnTo>
                  <a:lnTo>
                    <a:pt x="326594" y="13314"/>
                  </a:lnTo>
                  <a:lnTo>
                    <a:pt x="301895" y="6319"/>
                  </a:lnTo>
                  <a:lnTo>
                    <a:pt x="274927" y="1680"/>
                  </a:lnTo>
                  <a:lnTo>
                    <a:pt x="246696" y="0"/>
                  </a:lnTo>
                  <a:close/>
                </a:path>
                <a:path w="494030" h="493395">
                  <a:moveTo>
                    <a:pt x="379440" y="38938"/>
                  </a:moveTo>
                  <a:lnTo>
                    <a:pt x="236879" y="38938"/>
                  </a:lnTo>
                  <a:lnTo>
                    <a:pt x="286036" y="42162"/>
                  </a:lnTo>
                  <a:lnTo>
                    <a:pt x="332561" y="57277"/>
                  </a:lnTo>
                  <a:lnTo>
                    <a:pt x="374586" y="82471"/>
                  </a:lnTo>
                  <a:lnTo>
                    <a:pt x="389508" y="95999"/>
                  </a:lnTo>
                  <a:lnTo>
                    <a:pt x="391311" y="96723"/>
                  </a:lnTo>
                  <a:lnTo>
                    <a:pt x="417181" y="127622"/>
                  </a:lnTo>
                  <a:lnTo>
                    <a:pt x="437802" y="163980"/>
                  </a:lnTo>
                  <a:lnTo>
                    <a:pt x="450639" y="205920"/>
                  </a:lnTo>
                  <a:lnTo>
                    <a:pt x="454904" y="249809"/>
                  </a:lnTo>
                  <a:lnTo>
                    <a:pt x="449807" y="292011"/>
                  </a:lnTo>
                  <a:lnTo>
                    <a:pt x="436866" y="331368"/>
                  </a:lnTo>
                  <a:lnTo>
                    <a:pt x="411558" y="374014"/>
                  </a:lnTo>
                  <a:lnTo>
                    <a:pt x="397890" y="389115"/>
                  </a:lnTo>
                  <a:lnTo>
                    <a:pt x="397140" y="390829"/>
                  </a:lnTo>
                  <a:lnTo>
                    <a:pt x="350138" y="427240"/>
                  </a:lnTo>
                  <a:lnTo>
                    <a:pt x="300770" y="447657"/>
                  </a:lnTo>
                  <a:lnTo>
                    <a:pt x="246696" y="455015"/>
                  </a:lnTo>
                  <a:lnTo>
                    <a:pt x="378770" y="455015"/>
                  </a:lnTo>
                  <a:lnTo>
                    <a:pt x="412736" y="428574"/>
                  </a:lnTo>
                  <a:lnTo>
                    <a:pt x="415898" y="425399"/>
                  </a:lnTo>
                  <a:lnTo>
                    <a:pt x="418184" y="424294"/>
                  </a:lnTo>
                  <a:lnTo>
                    <a:pt x="421182" y="421259"/>
                  </a:lnTo>
                  <a:lnTo>
                    <a:pt x="424064" y="418414"/>
                  </a:lnTo>
                  <a:lnTo>
                    <a:pt x="425017" y="416356"/>
                  </a:lnTo>
                  <a:lnTo>
                    <a:pt x="428027" y="413321"/>
                  </a:lnTo>
                  <a:lnTo>
                    <a:pt x="431405" y="410006"/>
                  </a:lnTo>
                  <a:lnTo>
                    <a:pt x="432459" y="408609"/>
                  </a:lnTo>
                  <a:lnTo>
                    <a:pt x="460666" y="368973"/>
                  </a:lnTo>
                  <a:lnTo>
                    <a:pt x="483177" y="315861"/>
                  </a:lnTo>
                  <a:lnTo>
                    <a:pt x="492249" y="271791"/>
                  </a:lnTo>
                  <a:lnTo>
                    <a:pt x="493432" y="245795"/>
                  </a:lnTo>
                  <a:lnTo>
                    <a:pt x="491123" y="212251"/>
                  </a:lnTo>
                  <a:lnTo>
                    <a:pt x="474403" y="152184"/>
                  </a:lnTo>
                  <a:lnTo>
                    <a:pt x="449299" y="106311"/>
                  </a:lnTo>
                  <a:lnTo>
                    <a:pt x="446975" y="103162"/>
                  </a:lnTo>
                  <a:lnTo>
                    <a:pt x="445312" y="100584"/>
                  </a:lnTo>
                  <a:lnTo>
                    <a:pt x="415561" y="67318"/>
                  </a:lnTo>
                  <a:lnTo>
                    <a:pt x="387703" y="44483"/>
                  </a:lnTo>
                  <a:lnTo>
                    <a:pt x="379440" y="38938"/>
                  </a:lnTo>
                  <a:close/>
                </a:path>
              </a:pathLst>
            </a:custGeom>
            <a:solidFill>
              <a:srgbClr val="43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021" y="4816818"/>
              <a:ext cx="171873" cy="227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45703" y="989292"/>
            <a:ext cx="39738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Gill Sans MT"/>
                <a:cs typeface="Gill Sans MT"/>
              </a:rPr>
              <a:t>Conveniently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and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Gill Sans MT"/>
                <a:cs typeface="Gill Sans MT"/>
              </a:rPr>
              <a:t>simply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55" dirty="0">
                <a:solidFill>
                  <a:srgbClr val="414042"/>
                </a:solidFill>
                <a:latin typeface="Gill Sans MT"/>
                <a:cs typeface="Gill Sans MT"/>
              </a:rPr>
              <a:t>manage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414042"/>
                </a:solidFill>
                <a:latin typeface="Gill Sans MT"/>
                <a:cs typeface="Gill Sans MT"/>
              </a:rPr>
              <a:t>rich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Gill Sans MT"/>
                <a:cs typeface="Gill Sans MT"/>
              </a:rPr>
              <a:t>array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of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content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with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414042"/>
                </a:solidFill>
                <a:latin typeface="Gill Sans MT"/>
                <a:cs typeface="Gill Sans MT"/>
              </a:rPr>
              <a:t>advanced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platform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59889" y="1342123"/>
            <a:ext cx="4757750" cy="105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45703" y="1446492"/>
            <a:ext cx="2360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whenever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wherever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they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are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most</a:t>
            </a:r>
            <a:r>
              <a:rPr sz="900" spc="-10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impactful.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5703" y="1736128"/>
            <a:ext cx="5415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And, with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high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400 nit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brightness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crystal clear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image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quality,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your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podium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information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are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sure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 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captivate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viewers.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unique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Picture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Quality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Enhancer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function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optimizes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color,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detail, contrast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color 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temperature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your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environment with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rich color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detailed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textures.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Viewing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maximized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by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eliminating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factors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interrupt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visibility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from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light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reflection,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reducing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glare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haze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only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2%.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Plus,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connectivity  options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are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enhanced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two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HDMI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ports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easier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enriched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content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display.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45817" y="2802775"/>
            <a:ext cx="443992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9375" indent="-67310">
              <a:lnSpc>
                <a:spcPct val="100000"/>
              </a:lnSpc>
              <a:spcBef>
                <a:spcPts val="219"/>
              </a:spcBef>
              <a:buChar char="-"/>
              <a:tabLst>
                <a:tab pos="80010" algn="l"/>
              </a:tabLst>
            </a:pPr>
            <a:r>
              <a:rPr sz="900" spc="5" dirty="0">
                <a:solidFill>
                  <a:srgbClr val="414042"/>
                </a:solidFill>
                <a:latin typeface="Gill Sans MT"/>
                <a:cs typeface="Gill Sans MT"/>
              </a:rPr>
              <a:t>Durable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and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extended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24/7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usage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Gill Sans MT"/>
                <a:cs typeface="Gill Sans MT"/>
              </a:rPr>
              <a:t>for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continuous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55" dirty="0">
                <a:solidFill>
                  <a:srgbClr val="414042"/>
                </a:solidFill>
                <a:latin typeface="Gill Sans MT"/>
                <a:cs typeface="Gill Sans MT"/>
              </a:rPr>
              <a:t>high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performance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with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Gill Sans MT"/>
                <a:cs typeface="Gill Sans MT"/>
              </a:rPr>
              <a:t>clear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visibility</a:t>
            </a:r>
            <a:endParaRPr sz="900">
              <a:latin typeface="Gill Sans MT"/>
              <a:cs typeface="Gill Sans MT"/>
            </a:endParaRPr>
          </a:p>
          <a:p>
            <a:pPr marL="79375" indent="-67310">
              <a:lnSpc>
                <a:spcPct val="100000"/>
              </a:lnSpc>
              <a:spcBef>
                <a:spcPts val="120"/>
              </a:spcBef>
              <a:buChar char="-"/>
              <a:tabLst>
                <a:tab pos="80010" algn="l"/>
              </a:tabLst>
            </a:pPr>
            <a:r>
              <a:rPr sz="900" spc="5" dirty="0">
                <a:solidFill>
                  <a:srgbClr val="414042"/>
                </a:solidFill>
                <a:latin typeface="Gill Sans MT"/>
                <a:cs typeface="Gill Sans MT"/>
              </a:rPr>
              <a:t>All-in-one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Gill Sans MT"/>
                <a:cs typeface="Gill Sans MT"/>
              </a:rPr>
              <a:t>display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solution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with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414042"/>
                </a:solidFill>
                <a:latin typeface="Gill Sans MT"/>
                <a:cs typeface="Gill Sans MT"/>
              </a:rPr>
              <a:t>embedded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Gill Sans MT"/>
                <a:cs typeface="Gill Sans MT"/>
              </a:rPr>
              <a:t>Media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Gill Sans MT"/>
                <a:cs typeface="Gill Sans MT"/>
              </a:rPr>
              <a:t>Player,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no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Gill Sans MT"/>
                <a:cs typeface="Gill Sans MT"/>
              </a:rPr>
              <a:t>need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Gill Sans MT"/>
                <a:cs typeface="Gill Sans MT"/>
              </a:rPr>
              <a:t>for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414042"/>
                </a:solidFill>
                <a:latin typeface="Gill Sans MT"/>
                <a:cs typeface="Gill Sans MT"/>
              </a:rPr>
              <a:t>external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414042"/>
                </a:solidFill>
                <a:latin typeface="Gill Sans MT"/>
                <a:cs typeface="Gill Sans MT"/>
              </a:rPr>
              <a:t>media</a:t>
            </a:r>
            <a:r>
              <a:rPr sz="900" spc="-5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Gill Sans MT"/>
                <a:cs typeface="Gill Sans MT"/>
              </a:rPr>
              <a:t>players</a:t>
            </a:r>
            <a:endParaRPr sz="900">
              <a:latin typeface="Gill Sans MT"/>
              <a:cs typeface="Gill Sans MT"/>
            </a:endParaRPr>
          </a:p>
          <a:p>
            <a:pPr marL="79375" indent="-67310">
              <a:lnSpc>
                <a:spcPct val="100000"/>
              </a:lnSpc>
              <a:spcBef>
                <a:spcPts val="120"/>
              </a:spcBef>
              <a:buChar char="-"/>
              <a:tabLst>
                <a:tab pos="80010" algn="l"/>
              </a:tabLst>
            </a:pPr>
            <a:r>
              <a:rPr sz="900" spc="30" dirty="0">
                <a:solidFill>
                  <a:srgbClr val="414042"/>
                </a:solidFill>
                <a:latin typeface="Gill Sans MT"/>
                <a:cs typeface="Gill Sans MT"/>
              </a:rPr>
              <a:t>Simplified</a:t>
            </a:r>
            <a:r>
              <a:rPr sz="900" spc="-60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content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management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Gill Sans MT"/>
                <a:cs typeface="Gill Sans MT"/>
              </a:rPr>
              <a:t>with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Gill Sans MT"/>
                <a:cs typeface="Gill Sans MT"/>
              </a:rPr>
              <a:t>built-in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Gill Sans MT"/>
                <a:cs typeface="Gill Sans MT"/>
              </a:rPr>
              <a:t>Wifi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and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414042"/>
                </a:solidFill>
                <a:latin typeface="Gill Sans MT"/>
                <a:cs typeface="Gill Sans MT"/>
              </a:rPr>
              <a:t>an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Gill Sans MT"/>
                <a:cs typeface="Gill Sans MT"/>
              </a:rPr>
              <a:t>easy-to-use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Gill Sans MT"/>
                <a:cs typeface="Gill Sans MT"/>
              </a:rPr>
              <a:t>mobile</a:t>
            </a:r>
            <a:r>
              <a:rPr sz="900" spc="-5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Gill Sans MT"/>
                <a:cs typeface="Gill Sans MT"/>
              </a:rPr>
              <a:t>application</a:t>
            </a:r>
            <a:endParaRPr sz="900">
              <a:latin typeface="Gill Sans MT"/>
              <a:cs typeface="Gill Sans MT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E3C41A20-6498-4E37-8307-4E1A7ADCEB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57" y="168371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956" y="287667"/>
            <a:ext cx="272097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25" dirty="0">
                <a:solidFill>
                  <a:srgbClr val="414042"/>
                </a:solidFill>
                <a:latin typeface="Gill Sans MT"/>
                <a:cs typeface="Gill Sans MT"/>
              </a:rPr>
              <a:t>Microphone</a:t>
            </a:r>
            <a:endParaRPr sz="1800">
              <a:latin typeface="Gill Sans MT"/>
              <a:cs typeface="Gill Sans MT"/>
            </a:endParaRPr>
          </a:p>
          <a:p>
            <a:pPr marL="176530">
              <a:lnSpc>
                <a:spcPts val="1764"/>
              </a:lnSpc>
            </a:pPr>
            <a:r>
              <a:rPr sz="1500" spc="15" dirty="0">
                <a:solidFill>
                  <a:srgbClr val="6C6D70"/>
                </a:solidFill>
                <a:latin typeface="Calibri"/>
                <a:cs typeface="Calibri"/>
              </a:rPr>
              <a:t>Shure </a:t>
            </a:r>
            <a:r>
              <a:rPr sz="1500" spc="5" dirty="0">
                <a:solidFill>
                  <a:srgbClr val="6C6D70"/>
                </a:solidFill>
                <a:latin typeface="Calibri"/>
                <a:cs typeface="Calibri"/>
              </a:rPr>
              <a:t>18 </a:t>
            </a:r>
            <a:r>
              <a:rPr sz="1500" spc="15" dirty="0">
                <a:solidFill>
                  <a:srgbClr val="6C6D70"/>
                </a:solidFill>
                <a:latin typeface="Calibri"/>
                <a:cs typeface="Calibri"/>
              </a:rPr>
              <a:t>CVG18S-B</a:t>
            </a:r>
            <a:r>
              <a:rPr sz="1500" spc="-140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6C6D70"/>
                </a:solidFill>
                <a:latin typeface="Calibri"/>
                <a:cs typeface="Calibri"/>
              </a:rPr>
              <a:t>Microphone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131" y="853986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795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313" y="1185824"/>
            <a:ext cx="825025" cy="208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136" y="624598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1858" y="980211"/>
            <a:ext cx="565404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 indent="-635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Designed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dual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gooseneck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sections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for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full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articulation,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CVG18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provide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scalable,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best-in-class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performance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wide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variety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locations.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Features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Char char="-"/>
              <a:tabLst>
                <a:tab pos="76835" algn="l"/>
              </a:tabLst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Cardioid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polar pattern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tailored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response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sz="900" spc="-1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speech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Dual-section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gooseneck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enables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ease of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positioning and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placement</a:t>
            </a:r>
            <a:r>
              <a:rPr sz="900" spc="-10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options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Included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Flange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Mount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available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snap-fit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windscreens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(ACVG4WS-B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–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4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pack)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With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Mute</a:t>
            </a:r>
            <a:r>
              <a:rPr sz="9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switch/LED,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Guards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against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unwanted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RF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Interference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from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portable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wireless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devices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14042"/>
                </a:solidFill>
                <a:latin typeface="Calibri"/>
                <a:cs typeface="Calibri"/>
              </a:rPr>
              <a:t>gh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resistance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intense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nearby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radio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signals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Superior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Shure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design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rugged,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dependable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construction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Noise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by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up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 20</a:t>
            </a:r>
            <a:r>
              <a:rPr sz="900" spc="-1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dB.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494" y="3552800"/>
            <a:ext cx="5571134" cy="155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5536" y="3872001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5536" y="4033583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536" y="420673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5536" y="435913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536" y="4532249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5536" y="4681169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5536" y="4849888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5536" y="5024183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5536" y="518463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5536" y="5349735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5536" y="5532069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4850" y="5696178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3014" y="5884341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40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91538" y="3488538"/>
            <a:ext cx="1465580" cy="37465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1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Specifications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Cartridge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Type Electret</a:t>
            </a:r>
            <a:r>
              <a:rPr sz="800" spc="-5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Condenser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1538" y="3880815"/>
            <a:ext cx="900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Frequency</a:t>
            </a:r>
            <a:r>
              <a:rPr sz="800" spc="-4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Response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1538" y="4045915"/>
            <a:ext cx="567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Polar</a:t>
            </a:r>
            <a:r>
              <a:rPr sz="8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Pattern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1538" y="4211015"/>
            <a:ext cx="8299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Output</a:t>
            </a:r>
            <a:r>
              <a:rPr sz="800" spc="-5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Impedance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1538" y="4376115"/>
            <a:ext cx="1781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Sensitivity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(at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kHz </a:t>
            </a: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,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open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circuit</a:t>
            </a:r>
            <a:r>
              <a:rPr sz="800" spc="-1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voltage)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91538" y="4541215"/>
            <a:ext cx="14008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Maximum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SPL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(1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kHz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at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7B7B7B"/>
                </a:solidFill>
                <a:latin typeface="Calibri"/>
                <a:cs typeface="Calibri"/>
              </a:rPr>
              <a:t>1%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THD)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1538" y="4706315"/>
            <a:ext cx="19704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Signal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to Noise Ratio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(referenced at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94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r>
              <a:rPr sz="800" spc="-12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SPL)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1538" y="4871415"/>
            <a:ext cx="692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Dynamic</a:t>
            </a:r>
            <a:r>
              <a:rPr sz="800" spc="-5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Range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91538" y="5036515"/>
            <a:ext cx="2020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Self Noise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(equivalent SPL, A-weighted,</a:t>
            </a:r>
            <a:r>
              <a:rPr sz="800" spc="-4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typical)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1538" y="5201615"/>
            <a:ext cx="18884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Common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Mode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Rejection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(10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Hz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to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100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kHz)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1538" y="5366715"/>
            <a:ext cx="191071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Preamplifier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Output</a:t>
            </a:r>
            <a:r>
              <a:rPr sz="800" spc="-2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Clipping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Level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(1%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THD)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91538" y="5531815"/>
            <a:ext cx="342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Polarity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1538" y="5696915"/>
            <a:ext cx="898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Power</a:t>
            </a:r>
            <a:r>
              <a:rPr sz="800" spc="-6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Requirements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42738" y="3715715"/>
            <a:ext cx="8280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Electret</a:t>
            </a: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Condenser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42738" y="3880815"/>
            <a:ext cx="57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70–16000</a:t>
            </a:r>
            <a:r>
              <a:rPr sz="800" spc="-5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42738" y="4045915"/>
            <a:ext cx="383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Ca</a:t>
            </a: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r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dioid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42738" y="4211015"/>
            <a:ext cx="274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180</a:t>
            </a:r>
            <a:r>
              <a:rPr sz="800" spc="-7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7B7B7B"/>
                </a:solidFill>
                <a:latin typeface="Calibri"/>
                <a:cs typeface="Calibri"/>
              </a:rPr>
              <a:t>Ω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2738" y="4376115"/>
            <a:ext cx="960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–33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dBV/Pa[1]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(22</a:t>
            </a:r>
            <a:r>
              <a:rPr sz="800" spc="-8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mV)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2738" y="4541215"/>
            <a:ext cx="4895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120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r>
              <a:rPr sz="800" spc="-8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SPL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42738" y="4706315"/>
            <a:ext cx="264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67</a:t>
            </a:r>
            <a:r>
              <a:rPr sz="800" spc="-6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42738" y="4871415"/>
            <a:ext cx="264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93</a:t>
            </a:r>
            <a:r>
              <a:rPr sz="800" spc="-6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42738" y="5036515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27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r>
              <a:rPr sz="800" spc="-9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SPL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42738" y="5201615"/>
            <a:ext cx="264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45</a:t>
            </a:r>
            <a:r>
              <a:rPr sz="800" spc="-6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64277" y="5366715"/>
            <a:ext cx="327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7B7B7B"/>
                </a:solidFill>
                <a:latin typeface="Calibri"/>
                <a:cs typeface="Calibri"/>
              </a:rPr>
              <a:t>−7</a:t>
            </a:r>
            <a:r>
              <a:rPr sz="8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dBV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42738" y="5531815"/>
            <a:ext cx="78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42738" y="5696915"/>
            <a:ext cx="9575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11–52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V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DC[4],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2.0</a:t>
            </a:r>
            <a:r>
              <a:rPr sz="800" spc="-1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mA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8225" y="6560502"/>
            <a:ext cx="25742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solidFill>
                  <a:srgbClr val="6C6D70"/>
                </a:solidFill>
                <a:latin typeface="Calibri"/>
                <a:cs typeface="Calibri"/>
              </a:rPr>
              <a:t>Shure </a:t>
            </a:r>
            <a:r>
              <a:rPr sz="1500" spc="20" dirty="0">
                <a:solidFill>
                  <a:srgbClr val="6C6D70"/>
                </a:solidFill>
                <a:latin typeface="Calibri"/>
                <a:cs typeface="Calibri"/>
              </a:rPr>
              <a:t>A400SMXLR </a:t>
            </a:r>
            <a:r>
              <a:rPr sz="1500" spc="35" dirty="0">
                <a:solidFill>
                  <a:srgbClr val="6C6D70"/>
                </a:solidFill>
                <a:latin typeface="Calibri"/>
                <a:cs typeface="Calibri"/>
              </a:rPr>
              <a:t>Shock</a:t>
            </a:r>
            <a:r>
              <a:rPr sz="1500" spc="-165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6C6D70"/>
                </a:solidFill>
                <a:latin typeface="Calibri"/>
                <a:cs typeface="Calibri"/>
              </a:rPr>
              <a:t>Mount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03131" y="6861073"/>
            <a:ext cx="7122795" cy="0"/>
          </a:xfrm>
          <a:custGeom>
            <a:avLst/>
            <a:gdLst/>
            <a:ahLst/>
            <a:cxnLst/>
            <a:rect l="l" t="t" r="r" b="b"/>
            <a:pathLst>
              <a:path w="7122795">
                <a:moveTo>
                  <a:pt x="0" y="0"/>
                </a:moveTo>
                <a:lnTo>
                  <a:pt x="7122299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136" y="663169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761858" y="6949212"/>
            <a:ext cx="560578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Shure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A400SMXLR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Shock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Mount</a:t>
            </a:r>
            <a:r>
              <a:rPr sz="900" spc="-1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Socket</a:t>
            </a:r>
            <a:endParaRPr sz="900">
              <a:latin typeface="Calibri"/>
              <a:cs typeface="Calibri"/>
            </a:endParaRPr>
          </a:p>
          <a:p>
            <a:pPr marL="12700" marR="5080" indent="-635">
              <a:lnSpc>
                <a:spcPct val="111100"/>
              </a:lnSpc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A400SMXLR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Shock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Mount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decouples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microphone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from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mounting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surface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reduces transmission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impact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or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surface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0499" y="7628227"/>
            <a:ext cx="1217097" cy="118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973948" y="7405027"/>
            <a:ext cx="5002530" cy="2734310"/>
            <a:chOff x="1973948" y="7405027"/>
            <a:chExt cx="5002530" cy="2734310"/>
          </a:xfrm>
        </p:grpSpPr>
        <p:sp>
          <p:nvSpPr>
            <p:cNvPr id="53" name="object 53"/>
            <p:cNvSpPr/>
            <p:nvPr/>
          </p:nvSpPr>
          <p:spPr>
            <a:xfrm>
              <a:off x="1973948" y="7405027"/>
              <a:ext cx="5002530" cy="2734310"/>
            </a:xfrm>
            <a:custGeom>
              <a:avLst/>
              <a:gdLst/>
              <a:ahLst/>
              <a:cxnLst/>
              <a:rect l="l" t="t" r="r" b="b"/>
              <a:pathLst>
                <a:path w="5002530" h="2734309">
                  <a:moveTo>
                    <a:pt x="5002517" y="0"/>
                  </a:moveTo>
                  <a:lnTo>
                    <a:pt x="0" y="0"/>
                  </a:lnTo>
                  <a:lnTo>
                    <a:pt x="0" y="2734043"/>
                  </a:lnTo>
                  <a:lnTo>
                    <a:pt x="5002517" y="2734094"/>
                  </a:lnTo>
                  <a:lnTo>
                    <a:pt x="5002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3161" y="7456677"/>
              <a:ext cx="4836792" cy="2050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0000" y="8492629"/>
              <a:ext cx="3865245" cy="1024890"/>
            </a:xfrm>
            <a:custGeom>
              <a:avLst/>
              <a:gdLst/>
              <a:ahLst/>
              <a:cxnLst/>
              <a:rect l="l" t="t" r="r" b="b"/>
              <a:pathLst>
                <a:path w="3865245" h="1024890">
                  <a:moveTo>
                    <a:pt x="2639669" y="1024432"/>
                  </a:moveTo>
                  <a:lnTo>
                    <a:pt x="2639669" y="466331"/>
                  </a:lnTo>
                </a:path>
                <a:path w="3865245" h="1024890">
                  <a:moveTo>
                    <a:pt x="0" y="1024432"/>
                  </a:moveTo>
                  <a:lnTo>
                    <a:pt x="0" y="53187"/>
                  </a:lnTo>
                </a:path>
                <a:path w="3865245" h="1024890">
                  <a:moveTo>
                    <a:pt x="1211618" y="1014272"/>
                  </a:moveTo>
                  <a:lnTo>
                    <a:pt x="1211618" y="53187"/>
                  </a:lnTo>
                </a:path>
                <a:path w="3865245" h="1024890">
                  <a:moveTo>
                    <a:pt x="3865016" y="1024432"/>
                  </a:moveTo>
                  <a:lnTo>
                    <a:pt x="38650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217026" y="9539639"/>
            <a:ext cx="527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96843" y="9539296"/>
            <a:ext cx="270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Arial"/>
                <a:cs typeface="Arial"/>
              </a:rPr>
              <a:t>Insert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54905" y="9539525"/>
            <a:ext cx="1035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67" baseline="3086" dirty="0">
                <a:latin typeface="Arial"/>
                <a:cs typeface="Arial"/>
              </a:rPr>
              <a:t>Cable </a:t>
            </a:r>
            <a:r>
              <a:rPr sz="900" spc="-55" dirty="0">
                <a:latin typeface="Arial"/>
                <a:cs typeface="Arial"/>
              </a:rPr>
              <a:t>Shock</a:t>
            </a:r>
            <a:r>
              <a:rPr sz="900" spc="-15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Mount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26404" y="9533238"/>
            <a:ext cx="857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Arial"/>
                <a:cs typeface="Arial"/>
              </a:rPr>
              <a:t>Rubber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Grommet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3567087"/>
            <a:ext cx="2130425" cy="2392045"/>
            <a:chOff x="0" y="3567087"/>
            <a:chExt cx="2130425" cy="2392045"/>
          </a:xfrm>
        </p:grpSpPr>
        <p:sp>
          <p:nvSpPr>
            <p:cNvPr id="61" name="object 61"/>
            <p:cNvSpPr/>
            <p:nvPr/>
          </p:nvSpPr>
          <p:spPr>
            <a:xfrm>
              <a:off x="0" y="3907396"/>
              <a:ext cx="2130272" cy="17324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345" y="3567087"/>
              <a:ext cx="898144" cy="8909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4359" y="5274729"/>
              <a:ext cx="793267" cy="6838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Afbeelding 63">
            <a:extLst>
              <a:ext uri="{FF2B5EF4-FFF2-40B4-BE49-F238E27FC236}">
                <a16:creationId xmlns:a16="http://schemas.microsoft.com/office/drawing/2014/main" id="{A06F1079-2CAE-46E2-AD63-FC4F49362B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98" y="195787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98" y="1896169"/>
            <a:ext cx="5594967" cy="2089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774" y="4573064"/>
            <a:ext cx="5599459" cy="154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751" y="277901"/>
            <a:ext cx="922655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414042"/>
                </a:solidFill>
                <a:latin typeface="Gill Sans MT"/>
                <a:cs typeface="Gill Sans MT"/>
              </a:rPr>
              <a:t>PC</a:t>
            </a:r>
            <a:endParaRPr sz="1800">
              <a:latin typeface="Gill Sans MT"/>
              <a:cs typeface="Gill Sans MT"/>
            </a:endParaRPr>
          </a:p>
          <a:p>
            <a:pPr marL="176530">
              <a:lnSpc>
                <a:spcPct val="100000"/>
              </a:lnSpc>
              <a:spcBef>
                <a:spcPts val="30"/>
              </a:spcBef>
            </a:pPr>
            <a:r>
              <a:rPr sz="1500" spc="-5" dirty="0">
                <a:solidFill>
                  <a:srgbClr val="6C6D70"/>
                </a:solidFill>
                <a:latin typeface="Calibri"/>
                <a:cs typeface="Calibri"/>
              </a:rPr>
              <a:t>Player</a:t>
            </a:r>
            <a:r>
              <a:rPr sz="1500" spc="-80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6C6D70"/>
                </a:solidFill>
                <a:latin typeface="Calibri"/>
                <a:cs typeface="Calibri"/>
              </a:rPr>
              <a:t>PC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934" y="856894"/>
            <a:ext cx="7152005" cy="0"/>
          </a:xfrm>
          <a:custGeom>
            <a:avLst/>
            <a:gdLst/>
            <a:ahLst/>
            <a:cxnLst/>
            <a:rect l="l" t="t" r="r" b="b"/>
            <a:pathLst>
              <a:path w="7152005">
                <a:moveTo>
                  <a:pt x="0" y="0"/>
                </a:moveTo>
                <a:lnTo>
                  <a:pt x="7151776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945" y="627507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588" y="7159485"/>
            <a:ext cx="7146010" cy="15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048" y="7504062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048" y="769106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048" y="78769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048" y="80674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048" y="8262442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048" y="8456562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048" y="864356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48" y="88294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048" y="9027947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048" y="9214942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34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168" y="9404451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>
                <a:moveTo>
                  <a:pt x="0" y="0"/>
                </a:moveTo>
                <a:lnTo>
                  <a:pt x="7134859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5449" y="7095235"/>
            <a:ext cx="78486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43200"/>
              </a:lnSpc>
              <a:spcBef>
                <a:spcPts val="100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Specifications 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Operatıng</a:t>
            </a:r>
            <a:r>
              <a:rPr sz="800" spc="-8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System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449" y="7512913"/>
            <a:ext cx="4324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P</a:t>
            </a: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r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essor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449" y="7703413"/>
            <a:ext cx="3473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Chıpset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449" y="7893913"/>
            <a:ext cx="2171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Ram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449" y="8084413"/>
            <a:ext cx="269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Vıdeo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449" y="8274913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Storage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5449" y="8465413"/>
            <a:ext cx="280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Audıo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5449" y="8655913"/>
            <a:ext cx="387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Net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w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ork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449" y="8846413"/>
            <a:ext cx="238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P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o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r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449" y="9036913"/>
            <a:ext cx="224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Case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449" y="9227413"/>
            <a:ext cx="287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P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ow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18249" y="7322413"/>
            <a:ext cx="716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Windows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10</a:t>
            </a:r>
            <a:r>
              <a:rPr sz="800" spc="-3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Pro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8249" y="7512913"/>
            <a:ext cx="531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Intel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Core</a:t>
            </a:r>
            <a:r>
              <a:rPr sz="800" spc="-8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i3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8249" y="7703413"/>
            <a:ext cx="1127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Intel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H310 Express</a:t>
            </a:r>
            <a:r>
              <a:rPr sz="800" spc="-9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chipset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8249" y="7893913"/>
            <a:ext cx="198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4GB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8249" y="8084413"/>
            <a:ext cx="2593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HDMI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x1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75" dirty="0">
                <a:solidFill>
                  <a:srgbClr val="7B7B7B"/>
                </a:solidFill>
                <a:latin typeface="Calibri"/>
                <a:cs typeface="Calibri"/>
              </a:rPr>
              <a:t>+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DisplayPort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x1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Supported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double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screens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35" dirty="0">
                <a:solidFill>
                  <a:srgbClr val="7B7B7B"/>
                </a:solidFill>
                <a:latin typeface="Calibri"/>
                <a:cs typeface="Calibri"/>
              </a:rPr>
              <a:t>,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4K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Play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18249" y="8274913"/>
            <a:ext cx="513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120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GB</a:t>
            </a:r>
            <a:r>
              <a:rPr sz="800" spc="-9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7B7B7B"/>
                </a:solidFill>
                <a:latin typeface="Calibri"/>
                <a:cs typeface="Calibri"/>
              </a:rPr>
              <a:t>SSD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8249" y="8465413"/>
            <a:ext cx="491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</a:t>
            </a:r>
            <a:r>
              <a:rPr sz="8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Channels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18249" y="8655913"/>
            <a:ext cx="2524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</a:t>
            </a:r>
            <a:r>
              <a:rPr sz="8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10/100/1000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Gigabit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7B7B7B"/>
                </a:solidFill>
                <a:latin typeface="Calibri"/>
                <a:cs typeface="Calibri"/>
              </a:rPr>
              <a:t>LAN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(Intel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Chipset),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WIFI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(Optional)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8249" y="8846413"/>
            <a:ext cx="3782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4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USB3.0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-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USB2.0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-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HDMI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-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Display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Port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-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eSATA+USB2.0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COM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port</a:t>
            </a: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x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RJ45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8350" y="9036913"/>
            <a:ext cx="592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Ultra Mini</a:t>
            </a:r>
            <a:r>
              <a:rPr sz="8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ITX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18350" y="9227413"/>
            <a:ext cx="763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7B7B7B"/>
                </a:solidFill>
                <a:latin typeface="Calibri"/>
                <a:cs typeface="Calibri"/>
              </a:rPr>
              <a:t>90W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19V</a:t>
            </a:r>
            <a:r>
              <a:rPr sz="800" spc="-9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Adapter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2451" y="9628167"/>
            <a:ext cx="1629454" cy="810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42F0BF24-3311-40BB-BE9C-AD6251800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27" y="186336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50" y="301828"/>
            <a:ext cx="218630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40" dirty="0">
                <a:solidFill>
                  <a:srgbClr val="414042"/>
                </a:solidFill>
                <a:latin typeface="Gill Sans MT"/>
                <a:cs typeface="Gill Sans MT"/>
              </a:rPr>
              <a:t>Height</a:t>
            </a:r>
            <a:r>
              <a:rPr sz="1800" spc="-125" dirty="0">
                <a:solidFill>
                  <a:srgbClr val="414042"/>
                </a:solidFill>
                <a:latin typeface="Gill Sans MT"/>
                <a:cs typeface="Gill Sans MT"/>
              </a:rPr>
              <a:t> </a:t>
            </a:r>
            <a:r>
              <a:rPr sz="1800" spc="35" dirty="0">
                <a:solidFill>
                  <a:srgbClr val="414042"/>
                </a:solidFill>
                <a:latin typeface="Gill Sans MT"/>
                <a:cs typeface="Gill Sans MT"/>
              </a:rPr>
              <a:t>Adjustment</a:t>
            </a:r>
            <a:endParaRPr sz="1800">
              <a:latin typeface="Gill Sans MT"/>
              <a:cs typeface="Gill Sans MT"/>
            </a:endParaRPr>
          </a:p>
          <a:p>
            <a:pPr marL="176530">
              <a:lnSpc>
                <a:spcPts val="1764"/>
              </a:lnSpc>
            </a:pPr>
            <a:r>
              <a:rPr sz="1500" spc="30" dirty="0">
                <a:solidFill>
                  <a:srgbClr val="6C6D70"/>
                </a:solidFill>
                <a:latin typeface="Calibri"/>
                <a:cs typeface="Calibri"/>
              </a:rPr>
              <a:t>Linak </a:t>
            </a:r>
            <a:r>
              <a:rPr sz="1500" spc="50" dirty="0">
                <a:solidFill>
                  <a:srgbClr val="6C6D70"/>
                </a:solidFill>
                <a:latin typeface="Calibri"/>
                <a:cs typeface="Calibri"/>
              </a:rPr>
              <a:t>DL2 </a:t>
            </a:r>
            <a:r>
              <a:rPr sz="1500" spc="30" dirty="0">
                <a:solidFill>
                  <a:srgbClr val="6C6D70"/>
                </a:solidFill>
                <a:latin typeface="Calibri"/>
                <a:cs typeface="Calibri"/>
              </a:rPr>
              <a:t>Lifting</a:t>
            </a:r>
            <a:r>
              <a:rPr sz="1500" spc="-195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6C6D70"/>
                </a:solidFill>
                <a:latin typeface="Calibri"/>
                <a:cs typeface="Calibri"/>
              </a:rPr>
              <a:t>Column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631" y="868144"/>
            <a:ext cx="7153275" cy="0"/>
          </a:xfrm>
          <a:custGeom>
            <a:avLst/>
            <a:gdLst/>
            <a:ahLst/>
            <a:cxnLst/>
            <a:rect l="l" t="t" r="r" b="b"/>
            <a:pathLst>
              <a:path w="7153275">
                <a:moveTo>
                  <a:pt x="0" y="0"/>
                </a:moveTo>
                <a:lnTo>
                  <a:pt x="7152970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635" y="63875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358" y="1019784"/>
            <a:ext cx="577088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hallmarks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DL2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are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3-stage inline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design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meaning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that the motor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hidden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inside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profiles </a:t>
            </a:r>
            <a:r>
              <a:rPr sz="900" spc="40" dirty="0">
                <a:solidFill>
                  <a:srgbClr val="414042"/>
                </a:solidFill>
                <a:latin typeface="Calibri"/>
                <a:cs typeface="Calibri"/>
              </a:rPr>
              <a:t>giving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 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column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very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sleek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elegant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design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easy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integrate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various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desk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designs.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3-stage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construction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ensures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very  low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built-in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dimension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meaning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that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people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sz="900" spc="8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all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heights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use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desk.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very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low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noise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level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ensures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pleasant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use 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when</a:t>
            </a:r>
            <a:r>
              <a:rPr sz="9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driving.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buChar char="-"/>
              <a:tabLst>
                <a:tab pos="77470" algn="l"/>
              </a:tabLst>
            </a:pP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Max.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thrust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700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N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per</a:t>
            </a:r>
            <a:r>
              <a:rPr sz="900" spc="-8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column</a:t>
            </a:r>
            <a:endParaRPr sz="90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7470" algn="l"/>
              </a:tabLst>
            </a:pP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Max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speed: 38 mm/s</a:t>
            </a:r>
            <a:r>
              <a:rPr sz="900" spc="-6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unloaded</a:t>
            </a:r>
            <a:endParaRPr sz="90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7470" algn="l"/>
              </a:tabLst>
            </a:pP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Bending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moment: 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Max.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150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Nm</a:t>
            </a:r>
            <a:r>
              <a:rPr sz="900" spc="-9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dynamic</a:t>
            </a:r>
            <a:endParaRPr sz="90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7470" algn="l"/>
              </a:tabLst>
            </a:pP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Low and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uniform noise</a:t>
            </a:r>
            <a:r>
              <a:rPr sz="900" spc="-114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level</a:t>
            </a:r>
            <a:endParaRPr sz="90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7470" algn="l"/>
              </a:tabLst>
            </a:pP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PVC-free</a:t>
            </a:r>
            <a:r>
              <a:rPr sz="9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column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2952" y="3303320"/>
            <a:ext cx="5621947" cy="15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8045" y="3622512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133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8045" y="3796821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133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8045" y="3957245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133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8045" y="4122345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133" y="0"/>
                </a:lnTo>
              </a:path>
            </a:pathLst>
          </a:custGeom>
          <a:ln w="9525">
            <a:solidFill>
              <a:srgbClr val="9CA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1995" y="3239058"/>
            <a:ext cx="3897629" cy="86995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1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Specifications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Single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or 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2, 3,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4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parallel</a:t>
            </a:r>
            <a:r>
              <a:rPr sz="800" spc="-8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drive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Multi-parallel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possible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only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when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in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combination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with</a:t>
            </a:r>
            <a:r>
              <a:rPr sz="800" spc="-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CBD6S</a:t>
            </a:r>
            <a:endParaRPr sz="800">
              <a:latin typeface="Calibri"/>
              <a:cs typeface="Calibri"/>
            </a:endParaRPr>
          </a:p>
          <a:p>
            <a:pPr marL="12700" marR="5080" indent="-635">
              <a:lnSpc>
                <a:spcPct val="135400"/>
              </a:lnSpc>
            </a:pP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Duty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cycle: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10% </a:t>
            </a:r>
            <a:r>
              <a:rPr sz="800" spc="75" dirty="0">
                <a:solidFill>
                  <a:srgbClr val="7B7B7B"/>
                </a:solidFill>
                <a:latin typeface="Calibri"/>
                <a:cs typeface="Calibri"/>
              </a:rPr>
              <a:t>~</a:t>
            </a:r>
            <a:r>
              <a:rPr sz="800" spc="-7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2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minutes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of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continuous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use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at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full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load,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followed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by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18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minutes </a:t>
            </a:r>
            <a:r>
              <a:rPr sz="800" dirty="0">
                <a:solidFill>
                  <a:srgbClr val="7B7B7B"/>
                </a:solidFill>
                <a:latin typeface="Calibri"/>
                <a:cs typeface="Calibri"/>
              </a:rPr>
              <a:t>of </a:t>
            </a:r>
            <a:r>
              <a:rPr sz="800" spc="10" dirty="0">
                <a:solidFill>
                  <a:srgbClr val="7B7B7B"/>
                </a:solidFill>
                <a:latin typeface="Calibri"/>
                <a:cs typeface="Calibri"/>
              </a:rPr>
              <a:t>pause  </a:t>
            </a:r>
            <a:r>
              <a:rPr sz="800" spc="15" dirty="0">
                <a:solidFill>
                  <a:srgbClr val="7B7B7B"/>
                </a:solidFill>
                <a:latin typeface="Calibri"/>
                <a:cs typeface="Calibri"/>
              </a:rPr>
              <a:t>Ambient </a:t>
            </a:r>
            <a:r>
              <a:rPr sz="800" spc="-5" dirty="0">
                <a:solidFill>
                  <a:srgbClr val="7B7B7B"/>
                </a:solidFill>
                <a:latin typeface="Calibri"/>
                <a:cs typeface="Calibri"/>
              </a:rPr>
              <a:t>temperature: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+5° </a:t>
            </a:r>
            <a:r>
              <a:rPr sz="800" spc="5" dirty="0">
                <a:solidFill>
                  <a:srgbClr val="7B7B7B"/>
                </a:solidFill>
                <a:latin typeface="Calibri"/>
                <a:cs typeface="Calibri"/>
              </a:rPr>
              <a:t>to</a:t>
            </a:r>
            <a:r>
              <a:rPr sz="800" spc="-9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7B7B7B"/>
                </a:solidFill>
                <a:latin typeface="Calibri"/>
                <a:cs typeface="Calibri"/>
              </a:rPr>
              <a:t>+40°C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720" y="5558660"/>
            <a:ext cx="1276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6C6D70"/>
                </a:solidFill>
                <a:latin typeface="Calibri"/>
                <a:cs typeface="Calibri"/>
              </a:rPr>
              <a:t>Remote</a:t>
            </a:r>
            <a:r>
              <a:rPr sz="1500" spc="-80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6C6D70"/>
                </a:solidFill>
                <a:latin typeface="Calibri"/>
                <a:cs typeface="Calibri"/>
              </a:rPr>
              <a:t>Control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8631" y="5859244"/>
            <a:ext cx="7153275" cy="0"/>
          </a:xfrm>
          <a:custGeom>
            <a:avLst/>
            <a:gdLst/>
            <a:ahLst/>
            <a:cxnLst/>
            <a:rect l="l" t="t" r="r" b="b"/>
            <a:pathLst>
              <a:path w="7153275">
                <a:moveTo>
                  <a:pt x="0" y="0"/>
                </a:moveTo>
                <a:lnTo>
                  <a:pt x="7152970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635" y="562985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3301" y="6275953"/>
            <a:ext cx="57499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Hand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Control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HB10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wireless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designed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control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podium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remotely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HB10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wireless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combines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ergonomic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414042"/>
                </a:solidFill>
                <a:latin typeface="Calibri"/>
                <a:cs typeface="Calibri"/>
              </a:rPr>
              <a:t>design 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functionality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into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user-friendly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control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40" dirty="0">
                <a:solidFill>
                  <a:srgbClr val="414042"/>
                </a:solidFill>
                <a:latin typeface="Calibri"/>
                <a:cs typeface="Calibri"/>
              </a:rPr>
              <a:t>big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intuitive</a:t>
            </a:r>
            <a:r>
              <a:rPr sz="9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buttons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without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annoying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cable.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Char char="-"/>
              <a:tabLst>
                <a:tab pos="76835" algn="l"/>
              </a:tabLst>
            </a:pP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Hand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control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controlling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2</a:t>
            </a:r>
            <a:r>
              <a:rPr sz="900" spc="-1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channels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Easily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operated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by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both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left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right-handed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persons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Colour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top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part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silver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(RAL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7035)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bottom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part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soft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black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rubber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coating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Simultaneous drive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up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14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down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Transmitter</a:t>
            </a:r>
            <a:r>
              <a:rPr sz="9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signal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based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433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MHz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Bluetooth®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connection</a:t>
            </a:r>
            <a:endParaRPr sz="90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120"/>
              </a:spcBef>
              <a:buChar char="-"/>
              <a:tabLst>
                <a:tab pos="76835" algn="l"/>
              </a:tabLst>
            </a:pP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Long-life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batteries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included.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Battery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lifetime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at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normal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use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</a:t>
            </a:r>
            <a:r>
              <a:rPr sz="900" spc="7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1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minute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per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day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about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10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years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5194820"/>
            <a:ext cx="3658298" cy="5248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536835" y="2404496"/>
            <a:ext cx="137160" cy="655955"/>
            <a:chOff x="6536835" y="2404496"/>
            <a:chExt cx="137160" cy="655955"/>
          </a:xfrm>
        </p:grpSpPr>
        <p:sp>
          <p:nvSpPr>
            <p:cNvPr id="18" name="object 18"/>
            <p:cNvSpPr/>
            <p:nvPr/>
          </p:nvSpPr>
          <p:spPr>
            <a:xfrm>
              <a:off x="6538451" y="2469455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3136" y="0"/>
                  </a:moveTo>
                  <a:lnTo>
                    <a:pt x="0" y="0"/>
                  </a:lnTo>
                  <a:lnTo>
                    <a:pt x="1562" y="10439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8454" y="2469477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1562" y="10414"/>
                  </a:moveTo>
                  <a:lnTo>
                    <a:pt x="0" y="0"/>
                  </a:lnTo>
                  <a:lnTo>
                    <a:pt x="3124" y="0"/>
                  </a:lnTo>
                  <a:lnTo>
                    <a:pt x="1562" y="10414"/>
                  </a:lnTo>
                  <a:close/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38451" y="2511206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1562" y="0"/>
                  </a:moveTo>
                  <a:lnTo>
                    <a:pt x="0" y="10426"/>
                  </a:lnTo>
                  <a:lnTo>
                    <a:pt x="3136" y="1042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38454" y="2511206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1562" y="0"/>
                  </a:moveTo>
                  <a:lnTo>
                    <a:pt x="3124" y="10426"/>
                  </a:lnTo>
                  <a:lnTo>
                    <a:pt x="0" y="10426"/>
                  </a:lnTo>
                  <a:lnTo>
                    <a:pt x="1562" y="0"/>
                  </a:lnTo>
                  <a:close/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0001" y="3055960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89446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5495" y="3055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666" y="-4051"/>
                  </a:moveTo>
                  <a:lnTo>
                    <a:pt x="666" y="40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55495" y="305545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536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9447" y="2479901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576059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6521" y="247975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051" y="76"/>
                  </a:moveTo>
                  <a:lnTo>
                    <a:pt x="4051" y="7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3593" y="2469771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4051" y="4991"/>
                  </a:moveTo>
                  <a:lnTo>
                    <a:pt x="4051" y="4991"/>
                  </a:lnTo>
                </a:path>
              </a:pathLst>
            </a:custGeom>
            <a:ln w="9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59104" y="2479901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576059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8930" y="247975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2432" y="76"/>
                  </a:moveTo>
                  <a:lnTo>
                    <a:pt x="2432" y="76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58459" y="2469771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9982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56226" y="2479891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0"/>
                  </a:moveTo>
                  <a:lnTo>
                    <a:pt x="0" y="576072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03582" y="247540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9649" y="0"/>
                  </a:moveTo>
                  <a:lnTo>
                    <a:pt x="17752" y="0"/>
                  </a:lnTo>
                </a:path>
                <a:path w="17779">
                  <a:moveTo>
                    <a:pt x="0" y="0"/>
                  </a:moveTo>
                  <a:lnTo>
                    <a:pt x="8102" y="0"/>
                  </a:lnTo>
                </a:path>
              </a:pathLst>
            </a:custGeom>
            <a:ln w="3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75951" y="2470030"/>
              <a:ext cx="13970" cy="586105"/>
            </a:xfrm>
            <a:custGeom>
              <a:avLst/>
              <a:gdLst/>
              <a:ahLst/>
              <a:cxnLst/>
              <a:rect l="l" t="t" r="r" b="b"/>
              <a:pathLst>
                <a:path w="13970" h="586105">
                  <a:moveTo>
                    <a:pt x="5853" y="0"/>
                  </a:moveTo>
                  <a:lnTo>
                    <a:pt x="13956" y="0"/>
                  </a:lnTo>
                </a:path>
                <a:path w="13970" h="586105">
                  <a:moveTo>
                    <a:pt x="2926" y="9790"/>
                  </a:moveTo>
                  <a:lnTo>
                    <a:pt x="11028" y="9790"/>
                  </a:lnTo>
                </a:path>
                <a:path w="13970" h="586105">
                  <a:moveTo>
                    <a:pt x="0" y="10126"/>
                  </a:moveTo>
                  <a:lnTo>
                    <a:pt x="8102" y="10126"/>
                  </a:lnTo>
                </a:path>
                <a:path w="13970" h="586105">
                  <a:moveTo>
                    <a:pt x="0" y="585688"/>
                  </a:moveTo>
                  <a:lnTo>
                    <a:pt x="8102" y="58568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68778" y="2480423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h="575310">
                  <a:moveTo>
                    <a:pt x="0" y="0"/>
                  </a:moveTo>
                  <a:lnTo>
                    <a:pt x="0" y="57503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68244" y="24802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2432" y="82"/>
                  </a:moveTo>
                  <a:lnTo>
                    <a:pt x="2432" y="82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66457" y="2470293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0" y="9969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65986" y="248026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2432" y="82"/>
                  </a:moveTo>
                  <a:lnTo>
                    <a:pt x="2432" y="82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65838" y="2480428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h="575310">
                  <a:moveTo>
                    <a:pt x="0" y="575030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07233" y="2469769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1193" y="3238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2688" y="24697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051" y="260"/>
                  </a:moveTo>
                  <a:lnTo>
                    <a:pt x="4051" y="26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61323" y="2469772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-4051" y="5245"/>
                  </a:moveTo>
                  <a:lnTo>
                    <a:pt x="4051" y="5245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59761" y="247975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051" y="253"/>
                  </a:moveTo>
                  <a:lnTo>
                    <a:pt x="4051" y="25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59141" y="2516440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-4051" y="7823"/>
                  </a:moveTo>
                  <a:lnTo>
                    <a:pt x="4051" y="7823"/>
                  </a:lnTo>
                </a:path>
              </a:pathLst>
            </a:custGeom>
            <a:ln w="15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52782" y="2480086"/>
              <a:ext cx="10160" cy="575945"/>
            </a:xfrm>
            <a:custGeom>
              <a:avLst/>
              <a:gdLst/>
              <a:ahLst/>
              <a:cxnLst/>
              <a:rect l="l" t="t" r="r" b="b"/>
              <a:pathLst>
                <a:path w="10159" h="575944">
                  <a:moveTo>
                    <a:pt x="1563" y="0"/>
                  </a:moveTo>
                  <a:lnTo>
                    <a:pt x="9665" y="0"/>
                  </a:lnTo>
                </a:path>
                <a:path w="10159" h="575944">
                  <a:moveTo>
                    <a:pt x="0" y="575613"/>
                  </a:moveTo>
                  <a:lnTo>
                    <a:pt x="8102" y="575613"/>
                  </a:lnTo>
                </a:path>
                <a:path w="10159" h="575944">
                  <a:moveTo>
                    <a:pt x="0" y="76"/>
                  </a:moveTo>
                  <a:lnTo>
                    <a:pt x="8102" y="7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56239" y="2516470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646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55495" y="2589489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466471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55495" y="2532088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36436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55495" y="247989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36461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3385" y="2568585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-4051" y="7829"/>
                  </a:moveTo>
                  <a:lnTo>
                    <a:pt x="4051" y="7829"/>
                  </a:lnTo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53385" y="2516415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-4051" y="7823"/>
                  </a:moveTo>
                  <a:lnTo>
                    <a:pt x="4051" y="7823"/>
                  </a:lnTo>
                </a:path>
              </a:pathLst>
            </a:custGeom>
            <a:ln w="15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52344" y="2511206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282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51823" y="2511206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282"/>
                  </a:moveTo>
                  <a:lnTo>
                    <a:pt x="0" y="0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48674" y="2511206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282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16485" y="246977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1193" y="0"/>
                  </a:moveTo>
                  <a:lnTo>
                    <a:pt x="0" y="32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48713" y="258948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6781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57687" y="251238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15657"/>
                  </a:moveTo>
                  <a:lnTo>
                    <a:pt x="0" y="23773"/>
                  </a:lnTo>
                </a:path>
                <a:path h="24130">
                  <a:moveTo>
                    <a:pt x="0" y="0"/>
                  </a:moveTo>
                  <a:lnTo>
                    <a:pt x="0" y="81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55495" y="2516352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8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48674" y="251120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94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55500" y="24804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666" y="-4051"/>
                  </a:moveTo>
                  <a:lnTo>
                    <a:pt x="666" y="40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56837" y="248042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164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58399" y="248026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>
                  <a:moveTo>
                    <a:pt x="21602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80001" y="2479891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89446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56161" y="247570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137"/>
                  </a:moveTo>
                  <a:lnTo>
                    <a:pt x="0" y="8239"/>
                  </a:lnTo>
                </a:path>
                <a:path w="3175" h="8255">
                  <a:moveTo>
                    <a:pt x="2901" y="0"/>
                  </a:moveTo>
                  <a:lnTo>
                    <a:pt x="2901" y="81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82928" y="247975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0" y="0"/>
                  </a:moveTo>
                  <a:lnTo>
                    <a:pt x="83591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08672" y="247812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7569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07631" y="247500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9651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16758" y="247341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77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07927" y="247341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203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61294" y="247029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561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17683" y="2469770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45910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85850" y="246977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386" y="0"/>
                  </a:move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1329" y="24697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679" y="-4051"/>
                  </a:moveTo>
                  <a:lnTo>
                    <a:pt x="679" y="40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37845" y="24880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133" y="0"/>
                  </a:moveTo>
                  <a:lnTo>
                    <a:pt x="914" y="50"/>
                  </a:lnTo>
                  <a:lnTo>
                    <a:pt x="0" y="1041"/>
                  </a:lnTo>
                  <a:lnTo>
                    <a:pt x="0" y="223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37845" y="24903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0"/>
                  </a:moveTo>
                  <a:lnTo>
                    <a:pt x="0" y="1193"/>
                  </a:lnTo>
                  <a:lnTo>
                    <a:pt x="914" y="2171"/>
                  </a:lnTo>
                  <a:lnTo>
                    <a:pt x="2108" y="224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84963" y="24880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108" y="2235"/>
                  </a:moveTo>
                  <a:lnTo>
                    <a:pt x="2108" y="1041"/>
                  </a:lnTo>
                  <a:lnTo>
                    <a:pt x="1193" y="63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84963" y="24903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247"/>
                  </a:moveTo>
                  <a:lnTo>
                    <a:pt x="1193" y="2171"/>
                  </a:lnTo>
                  <a:lnTo>
                    <a:pt x="2108" y="1193"/>
                  </a:lnTo>
                  <a:lnTo>
                    <a:pt x="2108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39979" y="24880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2"/>
                  </a:move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39955" y="24925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84838" y="24880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84838" y="24925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07633" y="24770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584"/>
                  </a:lnTo>
                  <a:lnTo>
                    <a:pt x="469" y="1054"/>
                  </a:lnTo>
                  <a:lnTo>
                    <a:pt x="1041" y="105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16241" y="24770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1054"/>
                  </a:moveTo>
                  <a:lnTo>
                    <a:pt x="266" y="1054"/>
                  </a:lnTo>
                  <a:lnTo>
                    <a:pt x="546" y="939"/>
                  </a:lnTo>
                  <a:lnTo>
                    <a:pt x="774" y="749"/>
                  </a:lnTo>
                </a:path>
                <a:path w="1270" h="1269">
                  <a:moveTo>
                    <a:pt x="774" y="749"/>
                  </a:moveTo>
                  <a:lnTo>
                    <a:pt x="939" y="546"/>
                  </a:lnTo>
                  <a:lnTo>
                    <a:pt x="1041" y="292"/>
                  </a:lnTo>
                  <a:lnTo>
                    <a:pt x="1041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16978" y="24734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04" y="317"/>
                  </a:moveTo>
                  <a:lnTo>
                    <a:pt x="304" y="152"/>
                  </a:ln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07640" y="24734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92" y="0"/>
                  </a:moveTo>
                  <a:lnTo>
                    <a:pt x="114" y="0"/>
                  </a:lnTo>
                  <a:lnTo>
                    <a:pt x="0" y="152"/>
                  </a:lnTo>
                  <a:lnTo>
                    <a:pt x="0" y="31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16438" y="24730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4051" y="146"/>
                  </a:moveTo>
                  <a:lnTo>
                    <a:pt x="4152" y="1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16540" y="24732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08130" y="24733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14"/>
                  </a:moveTo>
                  <a:lnTo>
                    <a:pt x="203" y="6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08384" y="24730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4051" y="146"/>
                  </a:moveTo>
                  <a:lnTo>
                    <a:pt x="4089" y="1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553385" y="2568534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0" y="50"/>
                  </a:moveTo>
                  <a:lnTo>
                    <a:pt x="0" y="50"/>
                  </a:lnTo>
                  <a:lnTo>
                    <a:pt x="838" y="50"/>
                  </a:lnTo>
                  <a:lnTo>
                    <a:pt x="990" y="38"/>
                  </a:lnTo>
                  <a:lnTo>
                    <a:pt x="1244" y="38"/>
                  </a:lnTo>
                  <a:lnTo>
                    <a:pt x="1536" y="38"/>
                  </a:lnTo>
                  <a:lnTo>
                    <a:pt x="1790" y="12"/>
                  </a:lnTo>
                  <a:lnTo>
                    <a:pt x="2082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53385" y="2516364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0" y="50"/>
                  </a:moveTo>
                  <a:lnTo>
                    <a:pt x="0" y="50"/>
                  </a:lnTo>
                  <a:lnTo>
                    <a:pt x="838" y="50"/>
                  </a:lnTo>
                  <a:lnTo>
                    <a:pt x="990" y="25"/>
                  </a:lnTo>
                  <a:lnTo>
                    <a:pt x="1854" y="25"/>
                  </a:lnTo>
                  <a:lnTo>
                    <a:pt x="2006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56263" y="251635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0"/>
                  </a:moveTo>
                  <a:lnTo>
                    <a:pt x="292" y="12"/>
                  </a:lnTo>
                  <a:lnTo>
                    <a:pt x="622" y="25"/>
                  </a:lnTo>
                  <a:lnTo>
                    <a:pt x="863" y="25"/>
                  </a:lnTo>
                  <a:lnTo>
                    <a:pt x="1193" y="25"/>
                  </a:lnTo>
                  <a:lnTo>
                    <a:pt x="1422" y="50"/>
                  </a:lnTo>
                  <a:lnTo>
                    <a:pt x="1714" y="50"/>
                  </a:lnTo>
                  <a:lnTo>
                    <a:pt x="1968" y="76"/>
                  </a:lnTo>
                  <a:lnTo>
                    <a:pt x="2311" y="76"/>
                  </a:lnTo>
                  <a:lnTo>
                    <a:pt x="2578" y="88"/>
                  </a:lnTo>
                  <a:lnTo>
                    <a:pt x="2882" y="10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53385" y="2532061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0" y="0"/>
                  </a:moveTo>
                  <a:lnTo>
                    <a:pt x="177" y="0"/>
                  </a:lnTo>
                  <a:lnTo>
                    <a:pt x="368" y="0"/>
                  </a:lnTo>
                  <a:lnTo>
                    <a:pt x="571" y="25"/>
                  </a:lnTo>
                  <a:lnTo>
                    <a:pt x="1841" y="25"/>
                  </a:lnTo>
                  <a:lnTo>
                    <a:pt x="2006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55401" y="25321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838" y="12"/>
                  </a:moveTo>
                  <a:lnTo>
                    <a:pt x="838" y="12"/>
                  </a:lnTo>
                  <a:lnTo>
                    <a:pt x="63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553385" y="251641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12"/>
                  </a:lnTo>
                  <a:lnTo>
                    <a:pt x="698" y="12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25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555222" y="25164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0" y="0"/>
                  </a:lnTo>
                  <a:lnTo>
                    <a:pt x="901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555222" y="25314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52" y="139"/>
                  </a:lnTo>
                  <a:lnTo>
                    <a:pt x="203" y="292"/>
                  </a:lnTo>
                  <a:lnTo>
                    <a:pt x="228" y="444"/>
                  </a:lnTo>
                  <a:lnTo>
                    <a:pt x="203" y="58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555222" y="253064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292"/>
                  </a:lnTo>
                  <a:lnTo>
                    <a:pt x="228" y="419"/>
                  </a:lnTo>
                  <a:lnTo>
                    <a:pt x="203" y="558"/>
                  </a:lnTo>
                  <a:lnTo>
                    <a:pt x="152" y="685"/>
                  </a:lnTo>
                  <a:lnTo>
                    <a:pt x="0" y="8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55222" y="25298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39"/>
                  </a:lnTo>
                  <a:lnTo>
                    <a:pt x="203" y="292"/>
                  </a:lnTo>
                  <a:lnTo>
                    <a:pt x="228" y="431"/>
                  </a:lnTo>
                  <a:lnTo>
                    <a:pt x="203" y="609"/>
                  </a:lnTo>
                  <a:lnTo>
                    <a:pt x="101" y="76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55222" y="25289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39"/>
                  </a:lnTo>
                  <a:lnTo>
                    <a:pt x="203" y="292"/>
                  </a:lnTo>
                  <a:lnTo>
                    <a:pt x="228" y="431"/>
                  </a:lnTo>
                  <a:lnTo>
                    <a:pt x="203" y="571"/>
                  </a:lnTo>
                  <a:lnTo>
                    <a:pt x="152" y="698"/>
                  </a:lnTo>
                  <a:lnTo>
                    <a:pt x="0" y="8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55222" y="25281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79"/>
                  </a:lnTo>
                  <a:lnTo>
                    <a:pt x="228" y="419"/>
                  </a:lnTo>
                  <a:lnTo>
                    <a:pt x="203" y="596"/>
                  </a:lnTo>
                  <a:lnTo>
                    <a:pt x="152" y="723"/>
                  </a:lnTo>
                  <a:lnTo>
                    <a:pt x="0" y="80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55222" y="25273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54"/>
                  </a:lnTo>
                  <a:lnTo>
                    <a:pt x="228" y="431"/>
                  </a:lnTo>
                  <a:lnTo>
                    <a:pt x="203" y="584"/>
                  </a:lnTo>
                  <a:lnTo>
                    <a:pt x="152" y="711"/>
                  </a:lnTo>
                  <a:lnTo>
                    <a:pt x="0" y="8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55222" y="252647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54"/>
                  </a:lnTo>
                  <a:lnTo>
                    <a:pt x="228" y="419"/>
                  </a:lnTo>
                  <a:lnTo>
                    <a:pt x="203" y="609"/>
                  </a:lnTo>
                  <a:lnTo>
                    <a:pt x="101" y="749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555222" y="252563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292"/>
                  </a:lnTo>
                  <a:lnTo>
                    <a:pt x="228" y="444"/>
                  </a:lnTo>
                  <a:lnTo>
                    <a:pt x="203" y="596"/>
                  </a:lnTo>
                  <a:lnTo>
                    <a:pt x="152" y="723"/>
                  </a:lnTo>
                  <a:lnTo>
                    <a:pt x="0" y="8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55222" y="252479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292"/>
                  </a:lnTo>
                  <a:lnTo>
                    <a:pt x="228" y="431"/>
                  </a:lnTo>
                  <a:lnTo>
                    <a:pt x="203" y="609"/>
                  </a:lnTo>
                  <a:lnTo>
                    <a:pt x="101" y="76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55222" y="252396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39"/>
                  </a:lnTo>
                  <a:lnTo>
                    <a:pt x="203" y="304"/>
                  </a:lnTo>
                  <a:lnTo>
                    <a:pt x="228" y="431"/>
                  </a:lnTo>
                  <a:lnTo>
                    <a:pt x="203" y="609"/>
                  </a:lnTo>
                  <a:lnTo>
                    <a:pt x="101" y="76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55222" y="25231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79"/>
                  </a:lnTo>
                  <a:lnTo>
                    <a:pt x="228" y="419"/>
                  </a:lnTo>
                  <a:lnTo>
                    <a:pt x="203" y="584"/>
                  </a:lnTo>
                  <a:lnTo>
                    <a:pt x="152" y="711"/>
                  </a:lnTo>
                  <a:lnTo>
                    <a:pt x="0" y="8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55222" y="252229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304"/>
                  </a:lnTo>
                  <a:lnTo>
                    <a:pt x="228" y="431"/>
                  </a:lnTo>
                  <a:lnTo>
                    <a:pt x="203" y="596"/>
                  </a:lnTo>
                  <a:lnTo>
                    <a:pt x="152" y="723"/>
                  </a:lnTo>
                  <a:lnTo>
                    <a:pt x="0" y="8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55222" y="25214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79"/>
                  </a:lnTo>
                  <a:lnTo>
                    <a:pt x="228" y="406"/>
                  </a:lnTo>
                  <a:lnTo>
                    <a:pt x="203" y="533"/>
                  </a:lnTo>
                  <a:lnTo>
                    <a:pt x="152" y="673"/>
                  </a:lnTo>
                  <a:lnTo>
                    <a:pt x="50" y="80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55222" y="252061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266"/>
                  </a:lnTo>
                  <a:lnTo>
                    <a:pt x="228" y="431"/>
                  </a:lnTo>
                  <a:lnTo>
                    <a:pt x="203" y="596"/>
                  </a:lnTo>
                  <a:lnTo>
                    <a:pt x="152" y="723"/>
                  </a:lnTo>
                  <a:lnTo>
                    <a:pt x="0" y="8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55222" y="251980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01"/>
                  </a:lnTo>
                  <a:lnTo>
                    <a:pt x="203" y="266"/>
                  </a:lnTo>
                  <a:lnTo>
                    <a:pt x="228" y="406"/>
                  </a:lnTo>
                  <a:lnTo>
                    <a:pt x="203" y="533"/>
                  </a:lnTo>
                  <a:lnTo>
                    <a:pt x="152" y="685"/>
                  </a:lnTo>
                  <a:lnTo>
                    <a:pt x="0" y="80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55222" y="251895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27"/>
                  </a:lnTo>
                  <a:lnTo>
                    <a:pt x="203" y="304"/>
                  </a:lnTo>
                  <a:lnTo>
                    <a:pt x="228" y="457"/>
                  </a:lnTo>
                  <a:lnTo>
                    <a:pt x="203" y="596"/>
                  </a:lnTo>
                  <a:lnTo>
                    <a:pt x="152" y="736"/>
                  </a:lnTo>
                  <a:lnTo>
                    <a:pt x="0" y="8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555222" y="251812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39"/>
                  </a:lnTo>
                  <a:lnTo>
                    <a:pt x="203" y="279"/>
                  </a:lnTo>
                  <a:lnTo>
                    <a:pt x="228" y="419"/>
                  </a:lnTo>
                  <a:lnTo>
                    <a:pt x="203" y="609"/>
                  </a:lnTo>
                  <a:lnTo>
                    <a:pt x="101" y="73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555222" y="25172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39"/>
                  </a:lnTo>
                  <a:lnTo>
                    <a:pt x="203" y="304"/>
                  </a:lnTo>
                  <a:lnTo>
                    <a:pt x="228" y="431"/>
                  </a:lnTo>
                  <a:lnTo>
                    <a:pt x="203" y="596"/>
                  </a:lnTo>
                  <a:lnTo>
                    <a:pt x="101" y="76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555222" y="251645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52" y="114"/>
                  </a:lnTo>
                  <a:lnTo>
                    <a:pt x="203" y="279"/>
                  </a:lnTo>
                  <a:lnTo>
                    <a:pt x="228" y="419"/>
                  </a:lnTo>
                  <a:lnTo>
                    <a:pt x="203" y="596"/>
                  </a:lnTo>
                  <a:lnTo>
                    <a:pt x="101" y="73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553385" y="251725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0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53385" y="251807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12"/>
                  </a:lnTo>
                  <a:lnTo>
                    <a:pt x="292" y="12"/>
                  </a:lnTo>
                  <a:lnTo>
                    <a:pt x="495" y="12"/>
                  </a:lnTo>
                  <a:lnTo>
                    <a:pt x="698" y="12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25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553385" y="251893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553385" y="251977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092" y="0"/>
                  </a:lnTo>
                  <a:lnTo>
                    <a:pt x="1320" y="25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53385" y="252058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0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553385" y="252143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092" y="0"/>
                  </a:lnTo>
                  <a:lnTo>
                    <a:pt x="1320" y="12"/>
                  </a:lnTo>
                  <a:lnTo>
                    <a:pt x="1460" y="12"/>
                  </a:lnTo>
                  <a:lnTo>
                    <a:pt x="1638" y="12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553385" y="25222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12"/>
                  </a:lnTo>
                  <a:lnTo>
                    <a:pt x="1638" y="12"/>
                  </a:lnTo>
                  <a:lnTo>
                    <a:pt x="1854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553385" y="252309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092" y="0"/>
                  </a:lnTo>
                  <a:lnTo>
                    <a:pt x="1320" y="12"/>
                  </a:lnTo>
                  <a:lnTo>
                    <a:pt x="1460" y="12"/>
                  </a:lnTo>
                  <a:lnTo>
                    <a:pt x="1638" y="12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53385" y="252393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838" y="0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12"/>
                  </a:lnTo>
                  <a:lnTo>
                    <a:pt x="1638" y="12"/>
                  </a:lnTo>
                  <a:lnTo>
                    <a:pt x="1854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553385" y="252476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092" y="0"/>
                  </a:lnTo>
                  <a:lnTo>
                    <a:pt x="1320" y="25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553385" y="252561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0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53385" y="252643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320" y="0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53385" y="252727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0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12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53385" y="252811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12"/>
                  </a:lnTo>
                  <a:lnTo>
                    <a:pt x="1320" y="12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53385" y="252895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1638" y="0"/>
                  </a:lnTo>
                  <a:lnTo>
                    <a:pt x="1854" y="1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53385" y="25297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0"/>
                  </a:lnTo>
                  <a:lnTo>
                    <a:pt x="698" y="12"/>
                  </a:lnTo>
                  <a:lnTo>
                    <a:pt x="838" y="12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25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53385" y="253061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0" y="0"/>
                  </a:lnTo>
                  <a:lnTo>
                    <a:pt x="838" y="0"/>
                  </a:lnTo>
                  <a:lnTo>
                    <a:pt x="1041" y="12"/>
                  </a:lnTo>
                  <a:lnTo>
                    <a:pt x="1320" y="12"/>
                  </a:lnTo>
                  <a:lnTo>
                    <a:pt x="1460" y="12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553385" y="253144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52" y="0"/>
                  </a:lnTo>
                  <a:lnTo>
                    <a:pt x="292" y="0"/>
                  </a:lnTo>
                  <a:lnTo>
                    <a:pt x="495" y="12"/>
                  </a:lnTo>
                  <a:lnTo>
                    <a:pt x="1460" y="12"/>
                  </a:lnTo>
                  <a:lnTo>
                    <a:pt x="1638" y="25"/>
                  </a:lnTo>
                  <a:lnTo>
                    <a:pt x="1854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583505" y="24880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358" y="0"/>
                  </a:moveTo>
                  <a:lnTo>
                    <a:pt x="1130" y="25"/>
                  </a:lnTo>
                  <a:lnTo>
                    <a:pt x="965" y="88"/>
                  </a:lnTo>
                  <a:lnTo>
                    <a:pt x="736" y="152"/>
                  </a:lnTo>
                  <a:lnTo>
                    <a:pt x="571" y="228"/>
                  </a:lnTo>
                  <a:lnTo>
                    <a:pt x="393" y="342"/>
                  </a:lnTo>
                  <a:lnTo>
                    <a:pt x="215" y="457"/>
                  </a:lnTo>
                  <a:lnTo>
                    <a:pt x="38" y="58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583003" y="24887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95" y="0"/>
                  </a:moveTo>
                  <a:lnTo>
                    <a:pt x="368" y="139"/>
                  </a:lnTo>
                  <a:lnTo>
                    <a:pt x="266" y="266"/>
                  </a:lnTo>
                  <a:lnTo>
                    <a:pt x="177" y="431"/>
                  </a:lnTo>
                  <a:lnTo>
                    <a:pt x="76" y="571"/>
                  </a:lnTo>
                  <a:lnTo>
                    <a:pt x="0" y="72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582825" y="24894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0"/>
                  </a:moveTo>
                  <a:lnTo>
                    <a:pt x="127" y="165"/>
                  </a:lnTo>
                  <a:lnTo>
                    <a:pt x="76" y="342"/>
                  </a:lnTo>
                  <a:lnTo>
                    <a:pt x="25" y="520"/>
                  </a:lnTo>
                  <a:lnTo>
                    <a:pt x="0" y="685"/>
                  </a:lnTo>
                  <a:lnTo>
                    <a:pt x="0" y="86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640078" y="249191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647"/>
                  </a:moveTo>
                  <a:lnTo>
                    <a:pt x="190" y="622"/>
                  </a:lnTo>
                  <a:lnTo>
                    <a:pt x="393" y="571"/>
                  </a:lnTo>
                  <a:lnTo>
                    <a:pt x="571" y="495"/>
                  </a:lnTo>
                  <a:lnTo>
                    <a:pt x="787" y="406"/>
                  </a:lnTo>
                  <a:lnTo>
                    <a:pt x="939" y="317"/>
                  </a:lnTo>
                  <a:lnTo>
                    <a:pt x="1117" y="190"/>
                  </a:lnTo>
                  <a:lnTo>
                    <a:pt x="1295" y="7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641418" y="249118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736"/>
                  </a:moveTo>
                  <a:lnTo>
                    <a:pt x="127" y="596"/>
                  </a:lnTo>
                  <a:lnTo>
                    <a:pt x="228" y="469"/>
                  </a:lnTo>
                  <a:lnTo>
                    <a:pt x="317" y="317"/>
                  </a:lnTo>
                  <a:lnTo>
                    <a:pt x="393" y="165"/>
                  </a:lnTo>
                  <a:lnTo>
                    <a:pt x="495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641914" y="249033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850"/>
                  </a:moveTo>
                  <a:lnTo>
                    <a:pt x="50" y="698"/>
                  </a:lnTo>
                  <a:lnTo>
                    <a:pt x="101" y="508"/>
                  </a:lnTo>
                  <a:lnTo>
                    <a:pt x="152" y="342"/>
                  </a:lnTo>
                  <a:lnTo>
                    <a:pt x="177" y="165"/>
                  </a:lnTo>
                  <a:lnTo>
                    <a:pt x="17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641909" y="24894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863"/>
                  </a:moveTo>
                  <a:lnTo>
                    <a:pt x="177" y="685"/>
                  </a:lnTo>
                  <a:lnTo>
                    <a:pt x="152" y="520"/>
                  </a:lnTo>
                  <a:lnTo>
                    <a:pt x="101" y="342"/>
                  </a:lnTo>
                  <a:lnTo>
                    <a:pt x="50" y="165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641419" y="24887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95" y="723"/>
                  </a:moveTo>
                  <a:lnTo>
                    <a:pt x="393" y="571"/>
                  </a:lnTo>
                  <a:lnTo>
                    <a:pt x="317" y="431"/>
                  </a:lnTo>
                  <a:lnTo>
                    <a:pt x="228" y="266"/>
                  </a:lnTo>
                  <a:lnTo>
                    <a:pt x="126" y="127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640084" y="24880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333" y="647"/>
                  </a:moveTo>
                  <a:lnTo>
                    <a:pt x="1155" y="520"/>
                  </a:lnTo>
                  <a:lnTo>
                    <a:pt x="1041" y="381"/>
                  </a:lnTo>
                  <a:lnTo>
                    <a:pt x="863" y="279"/>
                  </a:lnTo>
                  <a:lnTo>
                    <a:pt x="635" y="190"/>
                  </a:lnTo>
                  <a:lnTo>
                    <a:pt x="469" y="114"/>
                  </a:lnTo>
                  <a:lnTo>
                    <a:pt x="292" y="63"/>
                  </a:lnTo>
                  <a:lnTo>
                    <a:pt x="139" y="38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582829" y="24903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0" y="177"/>
                  </a:lnTo>
                  <a:lnTo>
                    <a:pt x="25" y="342"/>
                  </a:lnTo>
                  <a:lnTo>
                    <a:pt x="76" y="520"/>
                  </a:lnTo>
                  <a:lnTo>
                    <a:pt x="127" y="698"/>
                  </a:lnTo>
                  <a:lnTo>
                    <a:pt x="177" y="85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583003" y="249118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65"/>
                  </a:lnTo>
                  <a:lnTo>
                    <a:pt x="203" y="317"/>
                  </a:lnTo>
                  <a:lnTo>
                    <a:pt x="266" y="469"/>
                  </a:lnTo>
                  <a:lnTo>
                    <a:pt x="368" y="596"/>
                  </a:lnTo>
                  <a:lnTo>
                    <a:pt x="495" y="73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83498" y="24919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0"/>
                  </a:moveTo>
                  <a:lnTo>
                    <a:pt x="165" y="127"/>
                  </a:lnTo>
                  <a:lnTo>
                    <a:pt x="393" y="304"/>
                  </a:lnTo>
                  <a:lnTo>
                    <a:pt x="571" y="406"/>
                  </a:lnTo>
                  <a:lnTo>
                    <a:pt x="1041" y="584"/>
                  </a:lnTo>
                  <a:lnTo>
                    <a:pt x="1270" y="62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642133" y="24903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0"/>
                  </a:moveTo>
                  <a:lnTo>
                    <a:pt x="177" y="177"/>
                  </a:lnTo>
                  <a:lnTo>
                    <a:pt x="152" y="342"/>
                  </a:lnTo>
                  <a:lnTo>
                    <a:pt x="101" y="520"/>
                  </a:lnTo>
                  <a:lnTo>
                    <a:pt x="76" y="698"/>
                  </a:lnTo>
                  <a:lnTo>
                    <a:pt x="0" y="85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640943" y="24911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193" y="0"/>
                  </a:moveTo>
                  <a:lnTo>
                    <a:pt x="1117" y="177"/>
                  </a:lnTo>
                  <a:lnTo>
                    <a:pt x="1016" y="342"/>
                  </a:lnTo>
                  <a:lnTo>
                    <a:pt x="914" y="520"/>
                  </a:lnTo>
                  <a:lnTo>
                    <a:pt x="749" y="673"/>
                  </a:lnTo>
                  <a:lnTo>
                    <a:pt x="596" y="850"/>
                  </a:lnTo>
                  <a:lnTo>
                    <a:pt x="419" y="977"/>
                  </a:lnTo>
                  <a:lnTo>
                    <a:pt x="254" y="1066"/>
                  </a:lnTo>
                  <a:lnTo>
                    <a:pt x="76" y="118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640083" y="24924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863" y="0"/>
                  </a:moveTo>
                  <a:lnTo>
                    <a:pt x="660" y="50"/>
                  </a:lnTo>
                  <a:lnTo>
                    <a:pt x="520" y="101"/>
                  </a:lnTo>
                  <a:lnTo>
                    <a:pt x="342" y="139"/>
                  </a:lnTo>
                  <a:lnTo>
                    <a:pt x="139" y="165"/>
                  </a:lnTo>
                  <a:lnTo>
                    <a:pt x="0" y="17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582605" y="24894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863"/>
                  </a:moveTo>
                  <a:lnTo>
                    <a:pt x="0" y="685"/>
                  </a:lnTo>
                  <a:lnTo>
                    <a:pt x="25" y="520"/>
                  </a:lnTo>
                  <a:lnTo>
                    <a:pt x="76" y="342"/>
                  </a:lnTo>
                  <a:lnTo>
                    <a:pt x="101" y="165"/>
                  </a:lnTo>
                  <a:lnTo>
                    <a:pt x="152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82779" y="24882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1231"/>
                  </a:moveTo>
                  <a:lnTo>
                    <a:pt x="76" y="1041"/>
                  </a:lnTo>
                  <a:lnTo>
                    <a:pt x="177" y="876"/>
                  </a:lnTo>
                  <a:lnTo>
                    <a:pt x="266" y="723"/>
                  </a:lnTo>
                  <a:lnTo>
                    <a:pt x="419" y="546"/>
                  </a:lnTo>
                  <a:lnTo>
                    <a:pt x="596" y="393"/>
                  </a:lnTo>
                  <a:lnTo>
                    <a:pt x="774" y="253"/>
                  </a:lnTo>
                  <a:lnTo>
                    <a:pt x="939" y="152"/>
                  </a:lnTo>
                  <a:lnTo>
                    <a:pt x="1117" y="6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83971" y="24880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165"/>
                  </a:moveTo>
                  <a:lnTo>
                    <a:pt x="177" y="114"/>
                  </a:lnTo>
                  <a:lnTo>
                    <a:pt x="342" y="76"/>
                  </a:lnTo>
                  <a:lnTo>
                    <a:pt x="520" y="25"/>
                  </a:lnTo>
                  <a:lnTo>
                    <a:pt x="698" y="12"/>
                  </a:lnTo>
                  <a:lnTo>
                    <a:pt x="863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640078" y="24880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190" y="12"/>
                  </a:lnTo>
                  <a:lnTo>
                    <a:pt x="342" y="25"/>
                  </a:lnTo>
                  <a:lnTo>
                    <a:pt x="520" y="63"/>
                  </a:lnTo>
                  <a:lnTo>
                    <a:pt x="711" y="114"/>
                  </a:lnTo>
                  <a:lnTo>
                    <a:pt x="863" y="16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640947" y="24882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77" y="88"/>
                  </a:lnTo>
                  <a:lnTo>
                    <a:pt x="317" y="190"/>
                  </a:lnTo>
                  <a:lnTo>
                    <a:pt x="520" y="304"/>
                  </a:lnTo>
                  <a:lnTo>
                    <a:pt x="673" y="457"/>
                  </a:lnTo>
                  <a:lnTo>
                    <a:pt x="787" y="635"/>
                  </a:lnTo>
                  <a:lnTo>
                    <a:pt x="965" y="800"/>
                  </a:lnTo>
                  <a:lnTo>
                    <a:pt x="1066" y="965"/>
                  </a:lnTo>
                  <a:lnTo>
                    <a:pt x="1143" y="114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642137" y="24894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52"/>
                  </a:lnTo>
                  <a:lnTo>
                    <a:pt x="101" y="330"/>
                  </a:lnTo>
                  <a:lnTo>
                    <a:pt x="152" y="508"/>
                  </a:lnTo>
                  <a:lnTo>
                    <a:pt x="177" y="673"/>
                  </a:lnTo>
                  <a:lnTo>
                    <a:pt x="177" y="85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83974" y="249240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863" y="177"/>
                  </a:moveTo>
                  <a:lnTo>
                    <a:pt x="660" y="177"/>
                  </a:lnTo>
                  <a:lnTo>
                    <a:pt x="520" y="139"/>
                  </a:lnTo>
                  <a:lnTo>
                    <a:pt x="342" y="101"/>
                  </a:lnTo>
                  <a:lnTo>
                    <a:pt x="139" y="63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82777" y="24911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193" y="1219"/>
                  </a:moveTo>
                  <a:lnTo>
                    <a:pt x="1016" y="1130"/>
                  </a:lnTo>
                  <a:lnTo>
                    <a:pt x="850" y="1028"/>
                  </a:lnTo>
                  <a:lnTo>
                    <a:pt x="698" y="914"/>
                  </a:lnTo>
                  <a:lnTo>
                    <a:pt x="520" y="774"/>
                  </a:lnTo>
                  <a:lnTo>
                    <a:pt x="406" y="596"/>
                  </a:lnTo>
                  <a:lnTo>
                    <a:pt x="228" y="431"/>
                  </a:lnTo>
                  <a:lnTo>
                    <a:pt x="127" y="266"/>
                  </a:lnTo>
                  <a:lnTo>
                    <a:pt x="50" y="8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82589" y="249033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90" y="850"/>
                  </a:moveTo>
                  <a:lnTo>
                    <a:pt x="114" y="698"/>
                  </a:lnTo>
                  <a:lnTo>
                    <a:pt x="88" y="508"/>
                  </a:lnTo>
                  <a:lnTo>
                    <a:pt x="38" y="342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56837" y="305596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164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653151" y="2406116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5" h="3175">
                  <a:moveTo>
                    <a:pt x="0" y="0"/>
                  </a:moveTo>
                  <a:lnTo>
                    <a:pt x="0" y="3136"/>
                  </a:lnTo>
                  <a:lnTo>
                    <a:pt x="10452" y="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653154" y="2406115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5" h="3175">
                  <a:moveTo>
                    <a:pt x="10439" y="1562"/>
                  </a:moveTo>
                  <a:lnTo>
                    <a:pt x="0" y="3136"/>
                  </a:lnTo>
                  <a:lnTo>
                    <a:pt x="0" y="0"/>
                  </a:lnTo>
                  <a:lnTo>
                    <a:pt x="10439" y="1562"/>
                  </a:lnTo>
                  <a:close/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63593" y="2404530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65239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61323" y="2406139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5" h="3175">
                  <a:moveTo>
                    <a:pt x="10414" y="0"/>
                  </a:moveTo>
                  <a:lnTo>
                    <a:pt x="0" y="1536"/>
                  </a:lnTo>
                  <a:lnTo>
                    <a:pt x="10414" y="3111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561323" y="2406115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5" h="3175">
                  <a:moveTo>
                    <a:pt x="0" y="1562"/>
                  </a:moveTo>
                  <a:lnTo>
                    <a:pt x="10414" y="0"/>
                  </a:lnTo>
                  <a:lnTo>
                    <a:pt x="10414" y="3136"/>
                  </a:lnTo>
                  <a:lnTo>
                    <a:pt x="0" y="1562"/>
                  </a:lnTo>
                  <a:close/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61323" y="2404530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65239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40016" y="246946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5">
                  <a:moveTo>
                    <a:pt x="0" y="52158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36863" y="2511206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>
                  <a:moveTo>
                    <a:pt x="11810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556837" y="2479891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164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36889" y="247989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18605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562691" y="2469770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164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561295" y="2407677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102298" y="0"/>
                  </a:move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656660" y="24797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2432" y="69"/>
                  </a:moveTo>
                  <a:lnTo>
                    <a:pt x="2432" y="69"/>
                  </a:lnTo>
                </a:path>
              </a:pathLst>
            </a:custGeom>
            <a:ln w="4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640698" y="24917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482"/>
                  </a:moveTo>
                  <a:lnTo>
                    <a:pt x="177" y="406"/>
                  </a:lnTo>
                  <a:lnTo>
                    <a:pt x="368" y="292"/>
                  </a:lnTo>
                  <a:lnTo>
                    <a:pt x="520" y="177"/>
                  </a:lnTo>
                  <a:lnTo>
                    <a:pt x="698" y="5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641418" y="249101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736"/>
                  </a:moveTo>
                  <a:lnTo>
                    <a:pt x="127" y="609"/>
                  </a:lnTo>
                  <a:lnTo>
                    <a:pt x="228" y="469"/>
                  </a:lnTo>
                  <a:lnTo>
                    <a:pt x="292" y="304"/>
                  </a:lnTo>
                  <a:lnTo>
                    <a:pt x="393" y="152"/>
                  </a:lnTo>
                  <a:lnTo>
                    <a:pt x="495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638003" y="24910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19" y="1206"/>
                  </a:moveTo>
                  <a:lnTo>
                    <a:pt x="800" y="965"/>
                  </a:lnTo>
                  <a:lnTo>
                    <a:pt x="596" y="825"/>
                  </a:lnTo>
                  <a:lnTo>
                    <a:pt x="444" y="685"/>
                  </a:lnTo>
                  <a:lnTo>
                    <a:pt x="330" y="495"/>
                  </a:lnTo>
                  <a:lnTo>
                    <a:pt x="203" y="330"/>
                  </a:lnTo>
                  <a:lnTo>
                    <a:pt x="76" y="165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85678" y="24910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0"/>
                  </a:moveTo>
                  <a:lnTo>
                    <a:pt x="1130" y="177"/>
                  </a:lnTo>
                  <a:lnTo>
                    <a:pt x="1015" y="330"/>
                  </a:lnTo>
                  <a:lnTo>
                    <a:pt x="927" y="508"/>
                  </a:lnTo>
                  <a:lnTo>
                    <a:pt x="800" y="660"/>
                  </a:lnTo>
                  <a:lnTo>
                    <a:pt x="622" y="825"/>
                  </a:lnTo>
                  <a:lnTo>
                    <a:pt x="457" y="977"/>
                  </a:lnTo>
                  <a:lnTo>
                    <a:pt x="279" y="1079"/>
                  </a:lnTo>
                  <a:lnTo>
                    <a:pt x="101" y="116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583003" y="24910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52"/>
                  </a:lnTo>
                  <a:lnTo>
                    <a:pt x="203" y="304"/>
                  </a:lnTo>
                  <a:lnTo>
                    <a:pt x="266" y="469"/>
                  </a:lnTo>
                  <a:lnTo>
                    <a:pt x="368" y="609"/>
                  </a:lnTo>
                  <a:lnTo>
                    <a:pt x="495" y="736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583498" y="24917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228" y="165"/>
                  </a:lnTo>
                  <a:lnTo>
                    <a:pt x="419" y="330"/>
                  </a:lnTo>
                  <a:lnTo>
                    <a:pt x="571" y="406"/>
                  </a:lnTo>
                  <a:lnTo>
                    <a:pt x="774" y="48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584000" y="24922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863" y="177"/>
                  </a:moveTo>
                  <a:lnTo>
                    <a:pt x="736" y="177"/>
                  </a:lnTo>
                  <a:lnTo>
                    <a:pt x="571" y="165"/>
                  </a:lnTo>
                  <a:lnTo>
                    <a:pt x="393" y="139"/>
                  </a:lnTo>
                  <a:lnTo>
                    <a:pt x="241" y="88"/>
                  </a:lnTo>
                  <a:lnTo>
                    <a:pt x="76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640083" y="249224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863" y="0"/>
                  </a:moveTo>
                  <a:lnTo>
                    <a:pt x="660" y="50"/>
                  </a:lnTo>
                  <a:lnTo>
                    <a:pt x="520" y="101"/>
                  </a:lnTo>
                  <a:lnTo>
                    <a:pt x="342" y="152"/>
                  </a:lnTo>
                  <a:lnTo>
                    <a:pt x="139" y="165"/>
                  </a:lnTo>
                  <a:lnTo>
                    <a:pt x="0" y="17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6903291" y="2502677"/>
            <a:ext cx="10795" cy="13335"/>
            <a:chOff x="6903291" y="2502677"/>
            <a:chExt cx="10795" cy="13335"/>
          </a:xfrm>
        </p:grpSpPr>
        <p:sp>
          <p:nvSpPr>
            <p:cNvPr id="180" name="object 180"/>
            <p:cNvSpPr/>
            <p:nvPr/>
          </p:nvSpPr>
          <p:spPr>
            <a:xfrm>
              <a:off x="6907343" y="25067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336" y="0"/>
                  </a:moveTo>
                  <a:lnTo>
                    <a:pt x="1015" y="63"/>
                  </a:lnTo>
                  <a:lnTo>
                    <a:pt x="0" y="1155"/>
                  </a:lnTo>
                  <a:lnTo>
                    <a:pt x="0" y="245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07373" y="25091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0"/>
                  </a:moveTo>
                  <a:lnTo>
                    <a:pt x="0" y="1308"/>
                  </a:lnTo>
                  <a:lnTo>
                    <a:pt x="1016" y="2374"/>
                  </a:lnTo>
                  <a:lnTo>
                    <a:pt x="2336" y="245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09679" y="25116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52" y="2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09679" y="25067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6845324" y="2502676"/>
            <a:ext cx="10795" cy="13335"/>
            <a:chOff x="6845324" y="2502676"/>
            <a:chExt cx="10795" cy="13335"/>
          </a:xfrm>
        </p:grpSpPr>
        <p:sp>
          <p:nvSpPr>
            <p:cNvPr id="185" name="object 185"/>
            <p:cNvSpPr/>
            <p:nvPr/>
          </p:nvSpPr>
          <p:spPr>
            <a:xfrm>
              <a:off x="6849375" y="25067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336" y="2451"/>
                  </a:moveTo>
                  <a:lnTo>
                    <a:pt x="2336" y="1142"/>
                  </a:lnTo>
                  <a:lnTo>
                    <a:pt x="1320" y="63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849380" y="250916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451"/>
                  </a:moveTo>
                  <a:lnTo>
                    <a:pt x="1320" y="2374"/>
                  </a:lnTo>
                  <a:lnTo>
                    <a:pt x="2336" y="1308"/>
                  </a:lnTo>
                  <a:lnTo>
                    <a:pt x="2336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49231" y="25116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25"/>
                  </a:moveTo>
                  <a:lnTo>
                    <a:pt x="152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849231" y="25067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6870208" y="1716388"/>
            <a:ext cx="19050" cy="13970"/>
            <a:chOff x="6870208" y="1716388"/>
            <a:chExt cx="19050" cy="13970"/>
          </a:xfrm>
        </p:grpSpPr>
        <p:sp>
          <p:nvSpPr>
            <p:cNvPr id="190" name="object 190"/>
            <p:cNvSpPr/>
            <p:nvPr/>
          </p:nvSpPr>
          <p:spPr>
            <a:xfrm>
              <a:off x="6874259" y="17246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622"/>
                  </a:lnTo>
                  <a:lnTo>
                    <a:pt x="495" y="1143"/>
                  </a:lnTo>
                  <a:lnTo>
                    <a:pt x="1143" y="114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83673" y="17246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1143"/>
                  </a:moveTo>
                  <a:lnTo>
                    <a:pt x="660" y="1143"/>
                  </a:lnTo>
                  <a:lnTo>
                    <a:pt x="1155" y="622"/>
                  </a:lnTo>
                  <a:lnTo>
                    <a:pt x="1155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874290" y="17205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92" y="0"/>
                  </a:moveTo>
                  <a:lnTo>
                    <a:pt x="114" y="0"/>
                  </a:lnTo>
                  <a:lnTo>
                    <a:pt x="0" y="152"/>
                  </a:lnTo>
                  <a:lnTo>
                    <a:pt x="0" y="34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84483" y="17205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42" y="342"/>
                  </a:moveTo>
                  <a:lnTo>
                    <a:pt x="342" y="152"/>
                  </a:ln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83932" y="17201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4051" y="158"/>
                  </a:moveTo>
                  <a:lnTo>
                    <a:pt x="4127" y="1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84008" y="17204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90" y="15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74780" y="17204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52"/>
                  </a:moveTo>
                  <a:lnTo>
                    <a:pt x="228" y="10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75047" y="17201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4051" y="158"/>
                  </a:moveTo>
                  <a:lnTo>
                    <a:pt x="4127" y="1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6905752" y="2429585"/>
            <a:ext cx="10795" cy="13335"/>
            <a:chOff x="6905752" y="2429585"/>
            <a:chExt cx="10795" cy="13335"/>
          </a:xfrm>
        </p:grpSpPr>
        <p:sp>
          <p:nvSpPr>
            <p:cNvPr id="199" name="object 199"/>
            <p:cNvSpPr/>
            <p:nvPr/>
          </p:nvSpPr>
          <p:spPr>
            <a:xfrm>
              <a:off x="6909804" y="243784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711"/>
                  </a:moveTo>
                  <a:lnTo>
                    <a:pt x="228" y="673"/>
                  </a:lnTo>
                  <a:lnTo>
                    <a:pt x="444" y="622"/>
                  </a:lnTo>
                  <a:lnTo>
                    <a:pt x="647" y="533"/>
                  </a:lnTo>
                  <a:lnTo>
                    <a:pt x="774" y="495"/>
                  </a:lnTo>
                  <a:lnTo>
                    <a:pt x="965" y="406"/>
                  </a:lnTo>
                  <a:lnTo>
                    <a:pt x="1168" y="292"/>
                  </a:lnTo>
                  <a:lnTo>
                    <a:pt x="1320" y="152"/>
                  </a:lnTo>
                  <a:lnTo>
                    <a:pt x="1485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911292" y="24370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800"/>
                  </a:moveTo>
                  <a:lnTo>
                    <a:pt x="127" y="647"/>
                  </a:lnTo>
                  <a:lnTo>
                    <a:pt x="254" y="520"/>
                  </a:lnTo>
                  <a:lnTo>
                    <a:pt x="342" y="342"/>
                  </a:lnTo>
                  <a:lnTo>
                    <a:pt x="431" y="177"/>
                  </a:lnTo>
                  <a:lnTo>
                    <a:pt x="52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911813" y="24361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939"/>
                  </a:moveTo>
                  <a:lnTo>
                    <a:pt x="76" y="761"/>
                  </a:lnTo>
                  <a:lnTo>
                    <a:pt x="127" y="571"/>
                  </a:lnTo>
                  <a:lnTo>
                    <a:pt x="177" y="380"/>
                  </a:lnTo>
                  <a:lnTo>
                    <a:pt x="203" y="203"/>
                  </a:lnTo>
                  <a:lnTo>
                    <a:pt x="203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911808" y="243517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03" y="927"/>
                  </a:moveTo>
                  <a:lnTo>
                    <a:pt x="203" y="736"/>
                  </a:lnTo>
                  <a:lnTo>
                    <a:pt x="177" y="558"/>
                  </a:lnTo>
                  <a:lnTo>
                    <a:pt x="126" y="355"/>
                  </a:lnTo>
                  <a:lnTo>
                    <a:pt x="76" y="177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911292" y="24343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20" y="812"/>
                  </a:moveTo>
                  <a:lnTo>
                    <a:pt x="431" y="634"/>
                  </a:lnTo>
                  <a:lnTo>
                    <a:pt x="342" y="469"/>
                  </a:lnTo>
                  <a:lnTo>
                    <a:pt x="254" y="292"/>
                  </a:lnTo>
                  <a:lnTo>
                    <a:pt x="127" y="139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909806" y="243363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485" y="711"/>
                  </a:moveTo>
                  <a:lnTo>
                    <a:pt x="1308" y="558"/>
                  </a:lnTo>
                  <a:lnTo>
                    <a:pt x="1168" y="444"/>
                  </a:lnTo>
                  <a:lnTo>
                    <a:pt x="965" y="317"/>
                  </a:lnTo>
                  <a:lnTo>
                    <a:pt x="736" y="203"/>
                  </a:lnTo>
                  <a:lnTo>
                    <a:pt x="546" y="127"/>
                  </a:lnTo>
                  <a:lnTo>
                    <a:pt x="292" y="76"/>
                  </a:lnTo>
                  <a:lnTo>
                    <a:pt x="126" y="25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912055" y="24361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228" y="203"/>
                  </a:lnTo>
                  <a:lnTo>
                    <a:pt x="152" y="381"/>
                  </a:lnTo>
                  <a:lnTo>
                    <a:pt x="127" y="571"/>
                  </a:lnTo>
                  <a:lnTo>
                    <a:pt x="76" y="774"/>
                  </a:lnTo>
                  <a:lnTo>
                    <a:pt x="0" y="939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910765" y="24370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320" y="0"/>
                  </a:moveTo>
                  <a:lnTo>
                    <a:pt x="1219" y="203"/>
                  </a:lnTo>
                  <a:lnTo>
                    <a:pt x="1117" y="381"/>
                  </a:lnTo>
                  <a:lnTo>
                    <a:pt x="1028" y="571"/>
                  </a:lnTo>
                  <a:lnTo>
                    <a:pt x="901" y="647"/>
                  </a:lnTo>
                  <a:lnTo>
                    <a:pt x="825" y="774"/>
                  </a:lnTo>
                  <a:lnTo>
                    <a:pt x="647" y="914"/>
                  </a:lnTo>
                  <a:lnTo>
                    <a:pt x="482" y="1066"/>
                  </a:lnTo>
                  <a:lnTo>
                    <a:pt x="279" y="1181"/>
                  </a:lnTo>
                  <a:lnTo>
                    <a:pt x="76" y="1282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909832" y="243837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939" y="0"/>
                  </a:moveTo>
                  <a:lnTo>
                    <a:pt x="711" y="63"/>
                  </a:lnTo>
                  <a:lnTo>
                    <a:pt x="571" y="114"/>
                  </a:lnTo>
                  <a:lnTo>
                    <a:pt x="368" y="165"/>
                  </a:lnTo>
                  <a:lnTo>
                    <a:pt x="241" y="165"/>
                  </a:lnTo>
                  <a:lnTo>
                    <a:pt x="101" y="17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909829" y="243363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203" y="12"/>
                  </a:lnTo>
                  <a:lnTo>
                    <a:pt x="368" y="38"/>
                  </a:lnTo>
                  <a:lnTo>
                    <a:pt x="571" y="76"/>
                  </a:lnTo>
                  <a:lnTo>
                    <a:pt x="749" y="127"/>
                  </a:lnTo>
                  <a:lnTo>
                    <a:pt x="914" y="20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910746" y="24338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0"/>
                  </a:moveTo>
                  <a:lnTo>
                    <a:pt x="228" y="88"/>
                  </a:lnTo>
                  <a:lnTo>
                    <a:pt x="368" y="190"/>
                  </a:lnTo>
                  <a:lnTo>
                    <a:pt x="571" y="330"/>
                  </a:lnTo>
                  <a:lnTo>
                    <a:pt x="774" y="482"/>
                  </a:lnTo>
                  <a:lnTo>
                    <a:pt x="914" y="673"/>
                  </a:lnTo>
                  <a:lnTo>
                    <a:pt x="1066" y="838"/>
                  </a:lnTo>
                  <a:lnTo>
                    <a:pt x="1193" y="1054"/>
                  </a:lnTo>
                  <a:lnTo>
                    <a:pt x="1295" y="124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12086" y="243517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127" y="355"/>
                  </a:lnTo>
                  <a:lnTo>
                    <a:pt x="152" y="558"/>
                  </a:lnTo>
                  <a:lnTo>
                    <a:pt x="228" y="736"/>
                  </a:lnTo>
                  <a:lnTo>
                    <a:pt x="228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6842941" y="2429596"/>
            <a:ext cx="10795" cy="13335"/>
            <a:chOff x="6842941" y="2429596"/>
            <a:chExt cx="10795" cy="13335"/>
          </a:xfrm>
        </p:grpSpPr>
        <p:sp>
          <p:nvSpPr>
            <p:cNvPr id="212" name="object 212"/>
            <p:cNvSpPr/>
            <p:nvPr/>
          </p:nvSpPr>
          <p:spPr>
            <a:xfrm>
              <a:off x="6847795" y="243364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473" y="0"/>
                  </a:moveTo>
                  <a:lnTo>
                    <a:pt x="1333" y="25"/>
                  </a:lnTo>
                  <a:lnTo>
                    <a:pt x="1168" y="63"/>
                  </a:lnTo>
                  <a:lnTo>
                    <a:pt x="1041" y="88"/>
                  </a:lnTo>
                  <a:lnTo>
                    <a:pt x="812" y="165"/>
                  </a:lnTo>
                  <a:lnTo>
                    <a:pt x="622" y="266"/>
                  </a:lnTo>
                  <a:lnTo>
                    <a:pt x="393" y="381"/>
                  </a:lnTo>
                  <a:lnTo>
                    <a:pt x="215" y="508"/>
                  </a:lnTo>
                  <a:lnTo>
                    <a:pt x="76" y="63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847271" y="24343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20" y="0"/>
                  </a:moveTo>
                  <a:lnTo>
                    <a:pt x="228" y="381"/>
                  </a:lnTo>
                  <a:lnTo>
                    <a:pt x="101" y="546"/>
                  </a:lnTo>
                  <a:lnTo>
                    <a:pt x="25" y="72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47043" y="243517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152" y="177"/>
                  </a:lnTo>
                  <a:lnTo>
                    <a:pt x="50" y="355"/>
                  </a:lnTo>
                  <a:lnTo>
                    <a:pt x="25" y="558"/>
                  </a:lnTo>
                  <a:lnTo>
                    <a:pt x="0" y="736"/>
                  </a:lnTo>
                  <a:lnTo>
                    <a:pt x="0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847271" y="24370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177" y="342"/>
                  </a:lnTo>
                  <a:lnTo>
                    <a:pt x="266" y="520"/>
                  </a:lnTo>
                  <a:lnTo>
                    <a:pt x="444" y="72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847792" y="243784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0"/>
                  </a:moveTo>
                  <a:lnTo>
                    <a:pt x="152" y="139"/>
                  </a:lnTo>
                  <a:lnTo>
                    <a:pt x="292" y="292"/>
                  </a:lnTo>
                  <a:lnTo>
                    <a:pt x="520" y="393"/>
                  </a:lnTo>
                  <a:lnTo>
                    <a:pt x="749" y="495"/>
                  </a:lnTo>
                  <a:lnTo>
                    <a:pt x="914" y="571"/>
                  </a:lnTo>
                  <a:lnTo>
                    <a:pt x="1041" y="622"/>
                  </a:lnTo>
                  <a:lnTo>
                    <a:pt x="1270" y="660"/>
                  </a:lnTo>
                  <a:lnTo>
                    <a:pt x="1460" y="71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846998" y="24338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1333"/>
                  </a:moveTo>
                  <a:lnTo>
                    <a:pt x="101" y="1130"/>
                  </a:lnTo>
                  <a:lnTo>
                    <a:pt x="228" y="952"/>
                  </a:lnTo>
                  <a:lnTo>
                    <a:pt x="317" y="762"/>
                  </a:lnTo>
                  <a:lnTo>
                    <a:pt x="469" y="596"/>
                  </a:lnTo>
                  <a:lnTo>
                    <a:pt x="596" y="482"/>
                  </a:lnTo>
                  <a:lnTo>
                    <a:pt x="774" y="330"/>
                  </a:lnTo>
                  <a:lnTo>
                    <a:pt x="939" y="190"/>
                  </a:lnTo>
                  <a:lnTo>
                    <a:pt x="1143" y="88"/>
                  </a:lnTo>
                  <a:lnTo>
                    <a:pt x="1333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846992" y="24370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320" y="1333"/>
                  </a:moveTo>
                  <a:lnTo>
                    <a:pt x="1117" y="1244"/>
                  </a:lnTo>
                  <a:lnTo>
                    <a:pt x="952" y="1117"/>
                  </a:lnTo>
                  <a:lnTo>
                    <a:pt x="749" y="990"/>
                  </a:lnTo>
                  <a:lnTo>
                    <a:pt x="571" y="838"/>
                  </a:lnTo>
                  <a:lnTo>
                    <a:pt x="406" y="647"/>
                  </a:lnTo>
                  <a:lnTo>
                    <a:pt x="279" y="482"/>
                  </a:lnTo>
                  <a:lnTo>
                    <a:pt x="101" y="279"/>
                  </a:lnTo>
                  <a:lnTo>
                    <a:pt x="25" y="8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6903291" y="2043190"/>
            <a:ext cx="13335" cy="13335"/>
            <a:chOff x="6903291" y="2043190"/>
            <a:chExt cx="13335" cy="13335"/>
          </a:xfrm>
        </p:grpSpPr>
        <p:sp>
          <p:nvSpPr>
            <p:cNvPr id="220" name="object 220"/>
            <p:cNvSpPr/>
            <p:nvPr/>
          </p:nvSpPr>
          <p:spPr>
            <a:xfrm>
              <a:off x="6907343" y="204724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336" y="0"/>
                  </a:moveTo>
                  <a:lnTo>
                    <a:pt x="1015" y="76"/>
                  </a:lnTo>
                  <a:lnTo>
                    <a:pt x="0" y="1155"/>
                  </a:lnTo>
                  <a:lnTo>
                    <a:pt x="0" y="246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907373" y="20497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0"/>
                  </a:moveTo>
                  <a:lnTo>
                    <a:pt x="0" y="1308"/>
                  </a:lnTo>
                  <a:lnTo>
                    <a:pt x="1016" y="2374"/>
                  </a:lnTo>
                  <a:lnTo>
                    <a:pt x="2336" y="2451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909679" y="20521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09679" y="204724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2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909804" y="205144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723"/>
                  </a:moveTo>
                  <a:lnTo>
                    <a:pt x="228" y="685"/>
                  </a:lnTo>
                  <a:lnTo>
                    <a:pt x="419" y="622"/>
                  </a:lnTo>
                  <a:lnTo>
                    <a:pt x="647" y="546"/>
                  </a:lnTo>
                  <a:lnTo>
                    <a:pt x="774" y="520"/>
                  </a:lnTo>
                  <a:lnTo>
                    <a:pt x="965" y="419"/>
                  </a:lnTo>
                  <a:lnTo>
                    <a:pt x="1168" y="279"/>
                  </a:lnTo>
                  <a:lnTo>
                    <a:pt x="1320" y="152"/>
                  </a:lnTo>
                  <a:lnTo>
                    <a:pt x="1485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911292" y="20506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800"/>
                  </a:moveTo>
                  <a:lnTo>
                    <a:pt x="127" y="660"/>
                  </a:lnTo>
                  <a:lnTo>
                    <a:pt x="254" y="507"/>
                  </a:lnTo>
                  <a:lnTo>
                    <a:pt x="342" y="342"/>
                  </a:lnTo>
                  <a:lnTo>
                    <a:pt x="431" y="177"/>
                  </a:lnTo>
                  <a:lnTo>
                    <a:pt x="52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911813" y="204971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927"/>
                  </a:moveTo>
                  <a:lnTo>
                    <a:pt x="76" y="736"/>
                  </a:lnTo>
                  <a:lnTo>
                    <a:pt x="127" y="571"/>
                  </a:lnTo>
                  <a:lnTo>
                    <a:pt x="152" y="368"/>
                  </a:lnTo>
                  <a:lnTo>
                    <a:pt x="177" y="190"/>
                  </a:lnTo>
                  <a:lnTo>
                    <a:pt x="203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911808" y="20487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03" y="939"/>
                  </a:moveTo>
                  <a:lnTo>
                    <a:pt x="177" y="749"/>
                  </a:lnTo>
                  <a:lnTo>
                    <a:pt x="152" y="558"/>
                  </a:lnTo>
                  <a:lnTo>
                    <a:pt x="126" y="368"/>
                  </a:lnTo>
                  <a:lnTo>
                    <a:pt x="76" y="177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911292" y="20479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20" y="800"/>
                  </a:moveTo>
                  <a:lnTo>
                    <a:pt x="431" y="622"/>
                  </a:lnTo>
                  <a:lnTo>
                    <a:pt x="342" y="444"/>
                  </a:lnTo>
                  <a:lnTo>
                    <a:pt x="254" y="279"/>
                  </a:lnTo>
                  <a:lnTo>
                    <a:pt x="127" y="139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909806" y="20472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485" y="711"/>
                  </a:moveTo>
                  <a:lnTo>
                    <a:pt x="1308" y="558"/>
                  </a:lnTo>
                  <a:lnTo>
                    <a:pt x="1168" y="431"/>
                  </a:lnTo>
                  <a:lnTo>
                    <a:pt x="939" y="317"/>
                  </a:lnTo>
                  <a:lnTo>
                    <a:pt x="736" y="215"/>
                  </a:lnTo>
                  <a:lnTo>
                    <a:pt x="546" y="127"/>
                  </a:lnTo>
                  <a:lnTo>
                    <a:pt x="419" y="88"/>
                  </a:lnTo>
                  <a:lnTo>
                    <a:pt x="190" y="38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909804" y="20472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203" y="0"/>
                  </a:lnTo>
                  <a:lnTo>
                    <a:pt x="393" y="25"/>
                  </a:lnTo>
                  <a:lnTo>
                    <a:pt x="596" y="63"/>
                  </a:lnTo>
                  <a:lnTo>
                    <a:pt x="774" y="114"/>
                  </a:lnTo>
                  <a:lnTo>
                    <a:pt x="939" y="17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910746" y="20474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0"/>
                  </a:moveTo>
                  <a:lnTo>
                    <a:pt x="203" y="88"/>
                  </a:lnTo>
                  <a:lnTo>
                    <a:pt x="368" y="203"/>
                  </a:lnTo>
                  <a:lnTo>
                    <a:pt x="571" y="342"/>
                  </a:lnTo>
                  <a:lnTo>
                    <a:pt x="749" y="495"/>
                  </a:lnTo>
                  <a:lnTo>
                    <a:pt x="889" y="673"/>
                  </a:lnTo>
                  <a:lnTo>
                    <a:pt x="1066" y="863"/>
                  </a:lnTo>
                  <a:lnTo>
                    <a:pt x="1193" y="1054"/>
                  </a:lnTo>
                  <a:lnTo>
                    <a:pt x="1295" y="1244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912086" y="20487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50" y="177"/>
                  </a:lnTo>
                  <a:lnTo>
                    <a:pt x="127" y="368"/>
                  </a:lnTo>
                  <a:lnTo>
                    <a:pt x="152" y="558"/>
                  </a:lnTo>
                  <a:lnTo>
                    <a:pt x="228" y="749"/>
                  </a:lnTo>
                  <a:lnTo>
                    <a:pt x="228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912056" y="20497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177" y="190"/>
                  </a:lnTo>
                  <a:lnTo>
                    <a:pt x="152" y="368"/>
                  </a:lnTo>
                  <a:lnTo>
                    <a:pt x="127" y="558"/>
                  </a:lnTo>
                  <a:lnTo>
                    <a:pt x="50" y="749"/>
                  </a:lnTo>
                  <a:lnTo>
                    <a:pt x="0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910765" y="20506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320" y="0"/>
                  </a:moveTo>
                  <a:lnTo>
                    <a:pt x="1219" y="190"/>
                  </a:lnTo>
                  <a:lnTo>
                    <a:pt x="1117" y="381"/>
                  </a:lnTo>
                  <a:lnTo>
                    <a:pt x="1028" y="558"/>
                  </a:lnTo>
                  <a:lnTo>
                    <a:pt x="901" y="660"/>
                  </a:lnTo>
                  <a:lnTo>
                    <a:pt x="723" y="838"/>
                  </a:lnTo>
                  <a:lnTo>
                    <a:pt x="546" y="1003"/>
                  </a:lnTo>
                  <a:lnTo>
                    <a:pt x="381" y="1130"/>
                  </a:lnTo>
                  <a:lnTo>
                    <a:pt x="177" y="1244"/>
                  </a:lnTo>
                  <a:lnTo>
                    <a:pt x="0" y="133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909806" y="2051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939" y="0"/>
                  </a:moveTo>
                  <a:lnTo>
                    <a:pt x="736" y="63"/>
                  </a:lnTo>
                  <a:lnTo>
                    <a:pt x="596" y="114"/>
                  </a:lnTo>
                  <a:lnTo>
                    <a:pt x="393" y="165"/>
                  </a:lnTo>
                  <a:lnTo>
                    <a:pt x="266" y="177"/>
                  </a:lnTo>
                  <a:lnTo>
                    <a:pt x="101" y="19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6" name="object 236"/>
          <p:cNvGrpSpPr/>
          <p:nvPr/>
        </p:nvGrpSpPr>
        <p:grpSpPr>
          <a:xfrm>
            <a:off x="6842773" y="2043200"/>
            <a:ext cx="13335" cy="13335"/>
            <a:chOff x="6842773" y="2043200"/>
            <a:chExt cx="13335" cy="13335"/>
          </a:xfrm>
        </p:grpSpPr>
        <p:sp>
          <p:nvSpPr>
            <p:cNvPr id="237" name="object 237"/>
            <p:cNvSpPr/>
            <p:nvPr/>
          </p:nvSpPr>
          <p:spPr>
            <a:xfrm>
              <a:off x="6849375" y="20472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336" y="2463"/>
                  </a:moveTo>
                  <a:lnTo>
                    <a:pt x="2336" y="1142"/>
                  </a:lnTo>
                  <a:lnTo>
                    <a:pt x="1320" y="76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849380" y="20497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463"/>
                  </a:moveTo>
                  <a:lnTo>
                    <a:pt x="1320" y="2400"/>
                  </a:lnTo>
                  <a:lnTo>
                    <a:pt x="2336" y="1320"/>
                  </a:lnTo>
                  <a:lnTo>
                    <a:pt x="2336" y="0"/>
                  </a:lnTo>
                </a:path>
                <a:path w="2540" h="2539">
                  <a:moveTo>
                    <a:pt x="0" y="2463"/>
                  </a:moveTo>
                  <a:lnTo>
                    <a:pt x="139" y="246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847795" y="204725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473" y="0"/>
                  </a:moveTo>
                  <a:lnTo>
                    <a:pt x="1333" y="12"/>
                  </a:lnTo>
                  <a:lnTo>
                    <a:pt x="1168" y="50"/>
                  </a:lnTo>
                  <a:lnTo>
                    <a:pt x="1041" y="88"/>
                  </a:lnTo>
                  <a:lnTo>
                    <a:pt x="812" y="165"/>
                  </a:lnTo>
                  <a:lnTo>
                    <a:pt x="622" y="254"/>
                  </a:lnTo>
                  <a:lnTo>
                    <a:pt x="393" y="355"/>
                  </a:lnTo>
                  <a:lnTo>
                    <a:pt x="215" y="495"/>
                  </a:lnTo>
                  <a:lnTo>
                    <a:pt x="76" y="635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847272" y="20479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20" y="0"/>
                  </a:moveTo>
                  <a:lnTo>
                    <a:pt x="368" y="139"/>
                  </a:lnTo>
                  <a:lnTo>
                    <a:pt x="254" y="279"/>
                  </a:lnTo>
                  <a:lnTo>
                    <a:pt x="177" y="444"/>
                  </a:lnTo>
                  <a:lnTo>
                    <a:pt x="76" y="622"/>
                  </a:lnTo>
                  <a:lnTo>
                    <a:pt x="0" y="80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847043" y="20487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152" y="177"/>
                  </a:lnTo>
                  <a:lnTo>
                    <a:pt x="76" y="368"/>
                  </a:lnTo>
                  <a:lnTo>
                    <a:pt x="25" y="558"/>
                  </a:lnTo>
                  <a:lnTo>
                    <a:pt x="0" y="749"/>
                  </a:lnTo>
                  <a:lnTo>
                    <a:pt x="0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847072" y="20497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0" y="190"/>
                  </a:lnTo>
                  <a:lnTo>
                    <a:pt x="25" y="368"/>
                  </a:lnTo>
                  <a:lnTo>
                    <a:pt x="88" y="558"/>
                  </a:lnTo>
                  <a:lnTo>
                    <a:pt x="152" y="749"/>
                  </a:lnTo>
                  <a:lnTo>
                    <a:pt x="228" y="927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847272" y="20506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177" y="342"/>
                  </a:lnTo>
                  <a:lnTo>
                    <a:pt x="266" y="508"/>
                  </a:lnTo>
                  <a:lnTo>
                    <a:pt x="368" y="660"/>
                  </a:lnTo>
                  <a:lnTo>
                    <a:pt x="520" y="80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847792" y="20514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0" y="0"/>
                  </a:moveTo>
                  <a:lnTo>
                    <a:pt x="152" y="152"/>
                  </a:lnTo>
                  <a:lnTo>
                    <a:pt x="317" y="279"/>
                  </a:lnTo>
                  <a:lnTo>
                    <a:pt x="520" y="406"/>
                  </a:lnTo>
                  <a:lnTo>
                    <a:pt x="749" y="520"/>
                  </a:lnTo>
                  <a:lnTo>
                    <a:pt x="914" y="584"/>
                  </a:lnTo>
                  <a:lnTo>
                    <a:pt x="1041" y="635"/>
                  </a:lnTo>
                  <a:lnTo>
                    <a:pt x="1270" y="673"/>
                  </a:lnTo>
                  <a:lnTo>
                    <a:pt x="1460" y="723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848341" y="205197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927" y="190"/>
                  </a:moveTo>
                  <a:lnTo>
                    <a:pt x="787" y="190"/>
                  </a:lnTo>
                  <a:lnTo>
                    <a:pt x="647" y="177"/>
                  </a:lnTo>
                  <a:lnTo>
                    <a:pt x="444" y="139"/>
                  </a:lnTo>
                  <a:lnTo>
                    <a:pt x="317" y="114"/>
                  </a:lnTo>
                  <a:lnTo>
                    <a:pt x="139" y="63"/>
                  </a:lnTo>
                  <a:lnTo>
                    <a:pt x="0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847005" y="20506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333" y="1333"/>
                  </a:moveTo>
                  <a:lnTo>
                    <a:pt x="1181" y="1295"/>
                  </a:lnTo>
                  <a:lnTo>
                    <a:pt x="1041" y="1193"/>
                  </a:lnTo>
                  <a:lnTo>
                    <a:pt x="838" y="1079"/>
                  </a:lnTo>
                  <a:lnTo>
                    <a:pt x="635" y="927"/>
                  </a:lnTo>
                  <a:lnTo>
                    <a:pt x="520" y="774"/>
                  </a:lnTo>
                  <a:lnTo>
                    <a:pt x="393" y="647"/>
                  </a:lnTo>
                  <a:lnTo>
                    <a:pt x="266" y="482"/>
                  </a:lnTo>
                  <a:lnTo>
                    <a:pt x="88" y="279"/>
                  </a:lnTo>
                  <a:lnTo>
                    <a:pt x="12" y="8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846825" y="20487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939"/>
                  </a:moveTo>
                  <a:lnTo>
                    <a:pt x="0" y="749"/>
                  </a:lnTo>
                  <a:lnTo>
                    <a:pt x="25" y="558"/>
                  </a:lnTo>
                  <a:lnTo>
                    <a:pt x="50" y="368"/>
                  </a:lnTo>
                  <a:lnTo>
                    <a:pt x="127" y="177"/>
                  </a:lnTo>
                  <a:lnTo>
                    <a:pt x="177" y="0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846999" y="20474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1333"/>
                  </a:moveTo>
                  <a:lnTo>
                    <a:pt x="101" y="1143"/>
                  </a:lnTo>
                  <a:lnTo>
                    <a:pt x="228" y="952"/>
                  </a:lnTo>
                  <a:lnTo>
                    <a:pt x="342" y="774"/>
                  </a:lnTo>
                  <a:lnTo>
                    <a:pt x="495" y="596"/>
                  </a:lnTo>
                  <a:lnTo>
                    <a:pt x="673" y="406"/>
                  </a:lnTo>
                  <a:lnTo>
                    <a:pt x="838" y="266"/>
                  </a:lnTo>
                  <a:lnTo>
                    <a:pt x="1041" y="152"/>
                  </a:lnTo>
                  <a:lnTo>
                    <a:pt x="1219" y="38"/>
                  </a:lnTo>
                </a:path>
              </a:pathLst>
            </a:custGeom>
            <a:ln w="8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9" name="object 249"/>
          <p:cNvGraphicFramePr>
            <a:graphicFrameLocks noGrp="1"/>
          </p:cNvGraphicFramePr>
          <p:nvPr/>
        </p:nvGraphicFramePr>
        <p:xfrm>
          <a:off x="6812115" y="1634895"/>
          <a:ext cx="110489" cy="1412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0" name="object 250"/>
          <p:cNvSpPr/>
          <p:nvPr/>
        </p:nvSpPr>
        <p:spPr>
          <a:xfrm>
            <a:off x="192200" y="1065920"/>
            <a:ext cx="1169298" cy="3382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1" name="Afbeelding 250">
            <a:extLst>
              <a:ext uri="{FF2B5EF4-FFF2-40B4-BE49-F238E27FC236}">
                <a16:creationId xmlns:a16="http://schemas.microsoft.com/office/drawing/2014/main" id="{10552B2F-C073-4798-9B12-3DF37681F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27" y="224175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7658" y="3056375"/>
            <a:ext cx="4829810" cy="4429125"/>
            <a:chOff x="1177658" y="3056375"/>
            <a:chExt cx="4829810" cy="4429125"/>
          </a:xfrm>
        </p:grpSpPr>
        <p:sp>
          <p:nvSpPr>
            <p:cNvPr id="3" name="object 3"/>
            <p:cNvSpPr/>
            <p:nvPr/>
          </p:nvSpPr>
          <p:spPr>
            <a:xfrm>
              <a:off x="1177658" y="3056375"/>
              <a:ext cx="4829287" cy="3321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1908" y="4233392"/>
              <a:ext cx="2873222" cy="1631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2128" y="4233392"/>
              <a:ext cx="1063625" cy="1631950"/>
            </a:xfrm>
            <a:custGeom>
              <a:avLst/>
              <a:gdLst/>
              <a:ahLst/>
              <a:cxnLst/>
              <a:rect l="l" t="t" r="r" b="b"/>
              <a:pathLst>
                <a:path w="1063625" h="1631950">
                  <a:moveTo>
                    <a:pt x="1063002" y="0"/>
                  </a:moveTo>
                  <a:lnTo>
                    <a:pt x="360248" y="48945"/>
                  </a:lnTo>
                  <a:lnTo>
                    <a:pt x="422541" y="600430"/>
                  </a:lnTo>
                  <a:lnTo>
                    <a:pt x="538187" y="850798"/>
                  </a:lnTo>
                  <a:lnTo>
                    <a:pt x="335800" y="1065212"/>
                  </a:lnTo>
                  <a:lnTo>
                    <a:pt x="302431" y="1130244"/>
                  </a:lnTo>
                  <a:lnTo>
                    <a:pt x="297638" y="1140252"/>
                  </a:lnTo>
                  <a:lnTo>
                    <a:pt x="295770" y="1145260"/>
                  </a:lnTo>
                  <a:lnTo>
                    <a:pt x="285112" y="1159839"/>
                  </a:lnTo>
                  <a:lnTo>
                    <a:pt x="257800" y="1195175"/>
                  </a:lnTo>
                  <a:lnTo>
                    <a:pt x="37970" y="1475647"/>
                  </a:lnTo>
                  <a:lnTo>
                    <a:pt x="10658" y="1510983"/>
                  </a:lnTo>
                  <a:lnTo>
                    <a:pt x="0" y="1525562"/>
                  </a:lnTo>
                  <a:lnTo>
                    <a:pt x="797" y="1542460"/>
                  </a:lnTo>
                  <a:lnTo>
                    <a:pt x="4730" y="1573134"/>
                  </a:lnTo>
                  <a:lnTo>
                    <a:pt x="11137" y="1615706"/>
                  </a:lnTo>
                  <a:lnTo>
                    <a:pt x="11137" y="1625498"/>
                  </a:lnTo>
                  <a:lnTo>
                    <a:pt x="1063002" y="1631924"/>
                  </a:lnTo>
                  <a:lnTo>
                    <a:pt x="1063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0598" y="4442977"/>
              <a:ext cx="2003653" cy="1144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5651" y="5297424"/>
              <a:ext cx="1300149" cy="2187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8841" y="6524206"/>
              <a:ext cx="1985416" cy="960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3450" y="849680"/>
            <a:ext cx="7152005" cy="0"/>
          </a:xfrm>
          <a:custGeom>
            <a:avLst/>
            <a:gdLst/>
            <a:ahLst/>
            <a:cxnLst/>
            <a:rect l="l" t="t" r="r" b="b"/>
            <a:pathLst>
              <a:path w="7152005">
                <a:moveTo>
                  <a:pt x="0" y="0"/>
                </a:moveTo>
                <a:lnTo>
                  <a:pt x="7151776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461" y="620293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725" y="2074085"/>
            <a:ext cx="6623507" cy="378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6768" y="971092"/>
            <a:ext cx="70129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Screen Annotation </a:t>
            </a:r>
            <a:r>
              <a:rPr sz="900" spc="-70" dirty="0">
                <a:solidFill>
                  <a:srgbClr val="414042"/>
                </a:solidFill>
                <a:latin typeface="Calibri"/>
                <a:cs typeface="Calibri"/>
              </a:rPr>
              <a:t>&amp;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Screen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Recording Solution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sz="900" spc="-9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Presentations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CreaPen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extremely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simple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yet powerful screen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annotation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recording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software.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You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can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easily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write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top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of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any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other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application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that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 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currently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active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desktop,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even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on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running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video.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414042"/>
                </a:solidFill>
                <a:latin typeface="Calibri"/>
                <a:cs typeface="Calibri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can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then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save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your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annotations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an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image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file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or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even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record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whole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session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as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video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sharing. </a:t>
            </a:r>
            <a:r>
              <a:rPr sz="900" spc="-10" dirty="0">
                <a:solidFill>
                  <a:srgbClr val="414042"/>
                </a:solidFill>
                <a:latin typeface="Calibri"/>
                <a:cs typeface="Calibri"/>
              </a:rPr>
              <a:t>It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is a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useful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took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presenters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communicate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share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idead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during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a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live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session,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educators to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create </a:t>
            </a:r>
            <a:r>
              <a:rPr sz="900" spc="-30" dirty="0">
                <a:solidFill>
                  <a:srgbClr val="414042"/>
                </a:solidFill>
                <a:latin typeface="Calibri"/>
                <a:cs typeface="Calibri"/>
              </a:rPr>
              <a:t>e[Xective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video 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tutorials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414042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414042"/>
                </a:solidFill>
                <a:latin typeface="Calibri"/>
                <a:cs typeface="Calibri"/>
              </a:rPr>
              <a:t>for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salespeople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414042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create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414042"/>
                </a:solidFill>
                <a:latin typeface="Calibri"/>
                <a:cs typeface="Calibri"/>
              </a:rPr>
              <a:t>impressive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414042"/>
                </a:solidFill>
                <a:latin typeface="Calibri"/>
                <a:cs typeface="Calibri"/>
              </a:rPr>
              <a:t>video</a:t>
            </a:r>
            <a:r>
              <a:rPr sz="9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14042"/>
                </a:solidFill>
                <a:latin typeface="Calibri"/>
                <a:cs typeface="Calibri"/>
              </a:rPr>
              <a:t>presentations.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409" y="8066140"/>
            <a:ext cx="5879367" cy="1015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6156" y="258826"/>
            <a:ext cx="1607185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414042"/>
                </a:solidFill>
                <a:latin typeface="Gill Sans MT"/>
                <a:cs typeface="Gill Sans MT"/>
              </a:rPr>
              <a:t>Application</a:t>
            </a:r>
            <a:endParaRPr sz="1800">
              <a:latin typeface="Gill Sans MT"/>
              <a:cs typeface="Gill Sans MT"/>
            </a:endParaRPr>
          </a:p>
          <a:p>
            <a:pPr marL="176530">
              <a:lnSpc>
                <a:spcPct val="100000"/>
              </a:lnSpc>
              <a:spcBef>
                <a:spcPts val="30"/>
              </a:spcBef>
            </a:pPr>
            <a:r>
              <a:rPr sz="1500" spc="20" dirty="0">
                <a:solidFill>
                  <a:srgbClr val="6C6D70"/>
                </a:solidFill>
                <a:latin typeface="Calibri"/>
                <a:cs typeface="Calibri"/>
              </a:rPr>
              <a:t>Creapen</a:t>
            </a:r>
            <a:r>
              <a:rPr sz="1500" spc="-65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6C6D70"/>
                </a:solidFill>
                <a:latin typeface="Calibri"/>
                <a:cs typeface="Calibri"/>
              </a:rPr>
              <a:t>Software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F93052-FB89-40EE-ABE9-6BEBA2EFC1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39" y="162574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68" y="184581"/>
            <a:ext cx="2628900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414042"/>
                </a:solidFill>
                <a:latin typeface="Gill Sans MT"/>
                <a:cs typeface="Gill Sans MT"/>
              </a:rPr>
              <a:t>Application</a:t>
            </a:r>
            <a:endParaRPr sz="1800">
              <a:latin typeface="Gill Sans MT"/>
              <a:cs typeface="Gill Sans MT"/>
            </a:endParaRPr>
          </a:p>
          <a:p>
            <a:pPr marL="227329">
              <a:lnSpc>
                <a:spcPct val="100000"/>
              </a:lnSpc>
              <a:spcBef>
                <a:spcPts val="30"/>
              </a:spcBef>
            </a:pPr>
            <a:r>
              <a:rPr sz="1500" spc="-45" dirty="0">
                <a:solidFill>
                  <a:srgbClr val="6C6D70"/>
                </a:solidFill>
                <a:latin typeface="Calibri"/>
                <a:cs typeface="Calibri"/>
              </a:rPr>
              <a:t>5” </a:t>
            </a:r>
            <a:r>
              <a:rPr sz="1500" spc="30" dirty="0">
                <a:solidFill>
                  <a:srgbClr val="6C6D70"/>
                </a:solidFill>
                <a:latin typeface="Calibri"/>
                <a:cs typeface="Calibri"/>
              </a:rPr>
              <a:t>Touch </a:t>
            </a:r>
            <a:r>
              <a:rPr sz="1500" spc="10" dirty="0">
                <a:solidFill>
                  <a:srgbClr val="6C6D70"/>
                </a:solidFill>
                <a:latin typeface="Calibri"/>
                <a:cs typeface="Calibri"/>
              </a:rPr>
              <a:t>screen </a:t>
            </a:r>
            <a:r>
              <a:rPr sz="1500" spc="5" dirty="0">
                <a:solidFill>
                  <a:srgbClr val="6C6D70"/>
                </a:solidFill>
                <a:latin typeface="Calibri"/>
                <a:cs typeface="Calibri"/>
              </a:rPr>
              <a:t>Timer </a:t>
            </a:r>
            <a:r>
              <a:rPr sz="1500" spc="-120" dirty="0">
                <a:solidFill>
                  <a:srgbClr val="6C6D70"/>
                </a:solidFill>
                <a:latin typeface="Calibri"/>
                <a:cs typeface="Calibri"/>
              </a:rPr>
              <a:t>&amp;</a:t>
            </a:r>
            <a:r>
              <a:rPr sz="1500" spc="-150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6C6D70"/>
                </a:solidFill>
                <a:latin typeface="Calibri"/>
                <a:cs typeface="Calibri"/>
              </a:rPr>
              <a:t>Clock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437" y="763562"/>
            <a:ext cx="7139305" cy="0"/>
          </a:xfrm>
          <a:custGeom>
            <a:avLst/>
            <a:gdLst/>
            <a:ahLst/>
            <a:cxnLst/>
            <a:rect l="l" t="t" r="r" b="b"/>
            <a:pathLst>
              <a:path w="7139305">
                <a:moveTo>
                  <a:pt x="0" y="0"/>
                </a:moveTo>
                <a:lnTo>
                  <a:pt x="7139101" y="0"/>
                </a:lnTo>
              </a:path>
            </a:pathLst>
          </a:custGeom>
          <a:ln w="12700">
            <a:solidFill>
              <a:srgbClr val="92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449" y="534174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79">
                <a:moveTo>
                  <a:pt x="132029" y="0"/>
                </a:moveTo>
                <a:lnTo>
                  <a:pt x="0" y="0"/>
                </a:lnTo>
                <a:lnTo>
                  <a:pt x="0" y="132029"/>
                </a:lnTo>
                <a:lnTo>
                  <a:pt x="132029" y="132029"/>
                </a:lnTo>
                <a:lnTo>
                  <a:pt x="132029" y="0"/>
                </a:lnTo>
                <a:close/>
              </a:path>
            </a:pathLst>
          </a:custGeom>
          <a:solidFill>
            <a:srgbClr val="D70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014" y="1616837"/>
            <a:ext cx="5642020" cy="375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014" y="6026960"/>
            <a:ext cx="5642025" cy="3759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436767-4AB9-4EBE-9D50-2C90830CA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07" y="100364"/>
            <a:ext cx="533400" cy="565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1761</Words>
  <Application>Microsoft Office PowerPoint</Application>
  <PresentationFormat>Aangepast</PresentationFormat>
  <Paragraphs>359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Gill Sans MT</vt:lpstr>
      <vt:lpstr>Segoe UI Semibold</vt:lpstr>
      <vt:lpstr>Times New Roman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TW23P_Brosur</dc:title>
  <dc:creator>Stan Guns</dc:creator>
  <cp:lastModifiedBy>Stan Guns</cp:lastModifiedBy>
  <cp:revision>1</cp:revision>
  <dcterms:created xsi:type="dcterms:W3CDTF">2022-03-16T08:40:17Z</dcterms:created>
  <dcterms:modified xsi:type="dcterms:W3CDTF">2022-03-16T08:43:41Z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2022-01-21T00:00:00Z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2022-03-16T00:00:00Z</vt:filetime>
  </property>
</Properties>
</file>